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1"/>
  </p:notesMasterIdLst>
  <p:sldIdLst>
    <p:sldId id="256" r:id="rId2"/>
    <p:sldId id="271" r:id="rId3"/>
    <p:sldId id="274" r:id="rId4"/>
    <p:sldId id="296" r:id="rId5"/>
    <p:sldId id="259" r:id="rId6"/>
    <p:sldId id="263" r:id="rId7"/>
    <p:sldId id="261" r:id="rId8"/>
    <p:sldId id="275" r:id="rId9"/>
    <p:sldId id="297" r:id="rId10"/>
  </p:sldIdLst>
  <p:sldSz cx="9144000" cy="5143500" type="screen16x9"/>
  <p:notesSz cx="6858000" cy="9144000"/>
  <p:embeddedFontLst>
    <p:embeddedFont>
      <p:font typeface="Abril Fatface" panose="02000503000000020003" pitchFamily="2" charset="-18"/>
      <p:regular r:id="rId12"/>
    </p:embeddedFont>
    <p:embeddedFont>
      <p:font typeface="Archivo" panose="020B0604020202020204" charset="-18"/>
      <p:regular r:id="rId13"/>
      <p:bold r:id="rId14"/>
      <p:italic r:id="rId15"/>
      <p:boldItalic r:id="rId16"/>
    </p:embeddedFont>
    <p:embeddedFont>
      <p:font typeface="Nunito Light" pitchFamily="2" charset="-18"/>
      <p:regular r:id="rId17"/>
      <p: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F9E5A0-9F0D-4170-805B-9195AC97C6C4}">
  <a:tblStyle styleId="{C1F9E5A0-9F0D-4170-805B-9195AC97C6C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6CE29AF-D04C-43C1-9BAF-F7FA009C291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62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408db3c4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408db3c4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4168800144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4168800144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4168800144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24168800144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4168800144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24168800144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860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406e9e8b98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406e9e8b98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4151efa78f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4151efa78f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4151efa7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4151efa78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4168800144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24168800144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TyoMsr" TargetMode="External"/><Relationship Id="rId3" Type="http://schemas.openxmlformats.org/officeDocument/2006/relationships/image" Target="../media/image10.png"/><Relationship Id="rId7" Type="http://schemas.openxmlformats.org/officeDocument/2006/relationships/hyperlink" Target="https://bit.ly/3A1uf1Q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4.png"/><Relationship Id="rId4" Type="http://schemas.openxmlformats.org/officeDocument/2006/relationships/image" Target="../media/image13.png"/><Relationship Id="rId9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568931" y="-92164"/>
            <a:ext cx="2038489" cy="1786903"/>
            <a:chOff x="873356" y="-23439"/>
            <a:chExt cx="2038489" cy="1786903"/>
          </a:xfrm>
        </p:grpSpPr>
        <p:pic>
          <p:nvPicPr>
            <p:cNvPr id="10" name="Google Shape;10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2192675">
              <a:off x="906451" y="488819"/>
              <a:ext cx="1972300" cy="762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 rotWithShape="1">
            <a:blip r:embed="rId3">
              <a:alphaModFix/>
            </a:blip>
            <a:srcRect l="20760"/>
            <a:stretch/>
          </p:blipFill>
          <p:spPr>
            <a:xfrm rot="-158457">
              <a:off x="1482291" y="170859"/>
              <a:ext cx="1111568" cy="12230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" name="Google Shape;12;p2"/>
          <p:cNvGrpSpPr/>
          <p:nvPr/>
        </p:nvGrpSpPr>
        <p:grpSpPr>
          <a:xfrm>
            <a:off x="-1162425" y="-227994"/>
            <a:ext cx="4320801" cy="4243728"/>
            <a:chOff x="-1162425" y="-227994"/>
            <a:chExt cx="4320801" cy="4243728"/>
          </a:xfrm>
        </p:grpSpPr>
        <p:pic>
          <p:nvPicPr>
            <p:cNvPr id="13" name="Google Shape;13;p2"/>
            <p:cNvPicPr preferRelativeResize="0"/>
            <p:nvPr/>
          </p:nvPicPr>
          <p:blipFill>
            <a:blip r:embed="rId4">
              <a:alphaModFix amt="44000"/>
            </a:blip>
            <a:stretch>
              <a:fillRect/>
            </a:stretch>
          </p:blipFill>
          <p:spPr>
            <a:xfrm>
              <a:off x="-1162425" y="-89840"/>
              <a:ext cx="4320801" cy="4105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7199999">
              <a:off x="-265124" y="140799"/>
              <a:ext cx="1956697" cy="19139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" name="Google Shape;15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928656">
            <a:off x="3022576" y="3729480"/>
            <a:ext cx="1477650" cy="1150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765941">
            <a:off x="5846617" y="-160682"/>
            <a:ext cx="1532039" cy="19239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;p2"/>
          <p:cNvGrpSpPr/>
          <p:nvPr/>
        </p:nvGrpSpPr>
        <p:grpSpPr>
          <a:xfrm>
            <a:off x="6741325" y="2374546"/>
            <a:ext cx="2469558" cy="2768958"/>
            <a:chOff x="6741325" y="2374546"/>
            <a:chExt cx="2469558" cy="2768958"/>
          </a:xfrm>
        </p:grpSpPr>
        <p:pic>
          <p:nvPicPr>
            <p:cNvPr id="18" name="Google Shape;18;p2"/>
            <p:cNvPicPr preferRelativeResize="0"/>
            <p:nvPr/>
          </p:nvPicPr>
          <p:blipFill>
            <a:blip r:embed="rId4">
              <a:alphaModFix amt="64000"/>
            </a:blip>
            <a:stretch>
              <a:fillRect/>
            </a:stretch>
          </p:blipFill>
          <p:spPr>
            <a:xfrm>
              <a:off x="6741325" y="2796954"/>
              <a:ext cx="2469558" cy="2346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618922">
              <a:off x="7371566" y="2675228"/>
              <a:ext cx="1402819" cy="12230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" name="Google Shape;20;p2"/>
          <p:cNvPicPr preferRelativeResize="0"/>
          <p:nvPr/>
        </p:nvPicPr>
        <p:blipFill>
          <a:blip r:embed="rId5">
            <a:alphaModFix amt="56000"/>
          </a:blip>
          <a:stretch>
            <a:fillRect/>
          </a:stretch>
        </p:blipFill>
        <p:spPr>
          <a:xfrm>
            <a:off x="2795076" y="-492480"/>
            <a:ext cx="6199975" cy="606445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"/>
          <p:cNvSpPr/>
          <p:nvPr/>
        </p:nvSpPr>
        <p:spPr>
          <a:xfrm>
            <a:off x="713225" y="539500"/>
            <a:ext cx="7717500" cy="406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42888" dist="9525" algn="bl" rotWithShape="0">
              <a:schemeClr val="dk1">
                <a:alpha val="3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1498475" y="1496963"/>
            <a:ext cx="6147000" cy="176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1498475" y="3282763"/>
            <a:ext cx="61470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bg>
      <p:bgPr>
        <a:solidFill>
          <a:schemeClr val="dk2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/>
          <p:nvPr/>
        </p:nvSpPr>
        <p:spPr>
          <a:xfrm>
            <a:off x="306325" y="231300"/>
            <a:ext cx="8531400" cy="4680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42888" dist="9525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0" name="Google Shape;210;p22"/>
          <p:cNvPicPr preferRelativeResize="0"/>
          <p:nvPr/>
        </p:nvPicPr>
        <p:blipFill rotWithShape="1">
          <a:blip r:embed="rId2">
            <a:alphaModFix amt="24000"/>
          </a:blip>
          <a:srcRect t="-2637" r="33704"/>
          <a:stretch/>
        </p:blipFill>
        <p:spPr>
          <a:xfrm rot="-5400000">
            <a:off x="3515212" y="-559512"/>
            <a:ext cx="3376550" cy="496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2"/>
          <p:cNvSpPr txBox="1">
            <a:spLocks noGrp="1"/>
          </p:cNvSpPr>
          <p:nvPr>
            <p:ph type="subTitle" idx="1"/>
          </p:nvPr>
        </p:nvSpPr>
        <p:spPr>
          <a:xfrm>
            <a:off x="713225" y="1710148"/>
            <a:ext cx="2628600" cy="8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2"/>
          <p:cNvSpPr txBox="1">
            <a:spLocks noGrp="1"/>
          </p:cNvSpPr>
          <p:nvPr>
            <p:ph type="subTitle" idx="2"/>
          </p:nvPr>
        </p:nvSpPr>
        <p:spPr>
          <a:xfrm>
            <a:off x="5795402" y="1710148"/>
            <a:ext cx="2628600" cy="8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2"/>
          <p:cNvSpPr txBox="1">
            <a:spLocks noGrp="1"/>
          </p:cNvSpPr>
          <p:nvPr>
            <p:ph type="subTitle" idx="3"/>
          </p:nvPr>
        </p:nvSpPr>
        <p:spPr>
          <a:xfrm>
            <a:off x="713225" y="1336275"/>
            <a:ext cx="2624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ril Fatface"/>
              <a:buNone/>
              <a:defRPr sz="24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ril Fatface"/>
              <a:buNone/>
              <a:defRPr sz="24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ril Fatface"/>
              <a:buNone/>
              <a:defRPr sz="24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ril Fatface"/>
              <a:buNone/>
              <a:defRPr sz="24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ril Fatface"/>
              <a:buNone/>
              <a:defRPr sz="24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ril Fatface"/>
              <a:buNone/>
              <a:defRPr sz="24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ril Fatface"/>
              <a:buNone/>
              <a:defRPr sz="24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ril Fatface"/>
              <a:buNone/>
              <a:defRPr sz="24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ril Fatface"/>
              <a:buNone/>
              <a:defRPr sz="24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15" name="Google Shape;215;p22"/>
          <p:cNvSpPr txBox="1">
            <a:spLocks noGrp="1"/>
          </p:cNvSpPr>
          <p:nvPr>
            <p:ph type="subTitle" idx="4"/>
          </p:nvPr>
        </p:nvSpPr>
        <p:spPr>
          <a:xfrm>
            <a:off x="5795402" y="1336275"/>
            <a:ext cx="2624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ril Fatface"/>
              <a:buNone/>
              <a:defRPr sz="24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ril Fatface"/>
              <a:buNone/>
              <a:defRPr sz="24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ril Fatface"/>
              <a:buNone/>
              <a:defRPr sz="24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ril Fatface"/>
              <a:buNone/>
              <a:defRPr sz="24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ril Fatface"/>
              <a:buNone/>
              <a:defRPr sz="24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ril Fatface"/>
              <a:buNone/>
              <a:defRPr sz="24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ril Fatface"/>
              <a:buNone/>
              <a:defRPr sz="24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ril Fatface"/>
              <a:buNone/>
              <a:defRPr sz="24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ril Fatface"/>
              <a:buNone/>
              <a:defRPr sz="24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subTitle" idx="5"/>
          </p:nvPr>
        </p:nvSpPr>
        <p:spPr>
          <a:xfrm>
            <a:off x="713225" y="3562400"/>
            <a:ext cx="2628600" cy="8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2"/>
          <p:cNvSpPr txBox="1">
            <a:spLocks noGrp="1"/>
          </p:cNvSpPr>
          <p:nvPr>
            <p:ph type="subTitle" idx="6"/>
          </p:nvPr>
        </p:nvSpPr>
        <p:spPr>
          <a:xfrm>
            <a:off x="5795402" y="3562400"/>
            <a:ext cx="2628600" cy="8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2"/>
          <p:cNvSpPr txBox="1">
            <a:spLocks noGrp="1"/>
          </p:cNvSpPr>
          <p:nvPr>
            <p:ph type="subTitle" idx="7"/>
          </p:nvPr>
        </p:nvSpPr>
        <p:spPr>
          <a:xfrm>
            <a:off x="713225" y="3188516"/>
            <a:ext cx="2624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ril Fatface"/>
              <a:buNone/>
              <a:defRPr sz="24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ril Fatface"/>
              <a:buNone/>
              <a:defRPr sz="24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ril Fatface"/>
              <a:buNone/>
              <a:defRPr sz="24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ril Fatface"/>
              <a:buNone/>
              <a:defRPr sz="24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ril Fatface"/>
              <a:buNone/>
              <a:defRPr sz="24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ril Fatface"/>
              <a:buNone/>
              <a:defRPr sz="24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ril Fatface"/>
              <a:buNone/>
              <a:defRPr sz="24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ril Fatface"/>
              <a:buNone/>
              <a:defRPr sz="24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ril Fatface"/>
              <a:buNone/>
              <a:defRPr sz="24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19" name="Google Shape;219;p22"/>
          <p:cNvSpPr txBox="1">
            <a:spLocks noGrp="1"/>
          </p:cNvSpPr>
          <p:nvPr>
            <p:ph type="subTitle" idx="8"/>
          </p:nvPr>
        </p:nvSpPr>
        <p:spPr>
          <a:xfrm>
            <a:off x="5795402" y="3188516"/>
            <a:ext cx="2624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ril Fatface"/>
              <a:buNone/>
              <a:defRPr sz="24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ril Fatface"/>
              <a:buNone/>
              <a:defRPr sz="24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ril Fatface"/>
              <a:buNone/>
              <a:defRPr sz="24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ril Fatface"/>
              <a:buNone/>
              <a:defRPr sz="24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ril Fatface"/>
              <a:buNone/>
              <a:defRPr sz="24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ril Fatface"/>
              <a:buNone/>
              <a:defRPr sz="24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ril Fatface"/>
              <a:buNone/>
              <a:defRPr sz="24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ril Fatface"/>
              <a:buNone/>
              <a:defRPr sz="24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ril Fatface"/>
              <a:buNone/>
              <a:defRPr sz="24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pic>
        <p:nvPicPr>
          <p:cNvPr id="220" name="Google Shape;2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049790">
            <a:off x="-225825" y="2183740"/>
            <a:ext cx="872709" cy="1080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" name="Google Shape;221;p22"/>
          <p:cNvGrpSpPr/>
          <p:nvPr/>
        </p:nvGrpSpPr>
        <p:grpSpPr>
          <a:xfrm>
            <a:off x="7386325" y="-285026"/>
            <a:ext cx="1548741" cy="1364602"/>
            <a:chOff x="6882025" y="-236401"/>
            <a:chExt cx="1548741" cy="1364602"/>
          </a:xfrm>
        </p:grpSpPr>
        <p:pic>
          <p:nvPicPr>
            <p:cNvPr id="222" name="Google Shape;222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41199" y="-236401"/>
              <a:ext cx="726203" cy="633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82025" y="79175"/>
              <a:ext cx="651901" cy="696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1752958" flipH="1">
              <a:off x="7188588" y="55061"/>
              <a:ext cx="1102774" cy="85862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bg>
      <p:bgPr>
        <a:solidFill>
          <a:schemeClr val="dk2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25"/>
          <p:cNvPicPr preferRelativeResize="0"/>
          <p:nvPr/>
        </p:nvPicPr>
        <p:blipFill>
          <a:blip r:embed="rId2">
            <a:alphaModFix amt="44000"/>
          </a:blip>
          <a:stretch>
            <a:fillRect/>
          </a:stretch>
        </p:blipFill>
        <p:spPr>
          <a:xfrm>
            <a:off x="-1162425" y="-89840"/>
            <a:ext cx="4320801" cy="410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619785">
            <a:off x="-69162" y="417812"/>
            <a:ext cx="1700974" cy="8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1913" y="1788002"/>
            <a:ext cx="811285" cy="11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9626" y="4039726"/>
            <a:ext cx="1477649" cy="1150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3208388">
            <a:off x="5771810" y="-417966"/>
            <a:ext cx="1379800" cy="1732753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5"/>
          <p:cNvSpPr/>
          <p:nvPr/>
        </p:nvSpPr>
        <p:spPr>
          <a:xfrm>
            <a:off x="713225" y="539500"/>
            <a:ext cx="7717500" cy="406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42888" dist="9525" algn="bl" rotWithShape="0">
              <a:schemeClr val="dk1">
                <a:alpha val="3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5"/>
          <p:cNvSpPr txBox="1">
            <a:spLocks noGrp="1"/>
          </p:cNvSpPr>
          <p:nvPr>
            <p:ph type="title"/>
          </p:nvPr>
        </p:nvSpPr>
        <p:spPr>
          <a:xfrm>
            <a:off x="2099150" y="782750"/>
            <a:ext cx="49458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5"/>
          <p:cNvSpPr txBox="1">
            <a:spLocks noGrp="1"/>
          </p:cNvSpPr>
          <p:nvPr>
            <p:ph type="subTitle" idx="1"/>
          </p:nvPr>
        </p:nvSpPr>
        <p:spPr>
          <a:xfrm>
            <a:off x="2099100" y="1841450"/>
            <a:ext cx="49458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5"/>
          <p:cNvSpPr txBox="1"/>
          <p:nvPr/>
        </p:nvSpPr>
        <p:spPr>
          <a:xfrm>
            <a:off x="2099100" y="3474475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endParaRPr sz="1200" b="1" u="sng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266" name="Google Shape;266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7199999">
            <a:off x="-197024" y="-417464"/>
            <a:ext cx="1956697" cy="191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solidFill>
          <a:schemeClr val="accent2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26"/>
          <p:cNvGrpSpPr/>
          <p:nvPr/>
        </p:nvGrpSpPr>
        <p:grpSpPr>
          <a:xfrm>
            <a:off x="7777839" y="-716819"/>
            <a:ext cx="2083114" cy="1596222"/>
            <a:chOff x="6982677" y="-184975"/>
            <a:chExt cx="2286122" cy="1751780"/>
          </a:xfrm>
        </p:grpSpPr>
        <p:pic>
          <p:nvPicPr>
            <p:cNvPr id="269" name="Google Shape;269;p2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780982">
              <a:off x="7461992" y="-279232"/>
              <a:ext cx="1532040" cy="19239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82677" y="251986"/>
              <a:ext cx="878032" cy="7719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8050" y="556337"/>
              <a:ext cx="945450" cy="10104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2" name="Google Shape;272;p26"/>
          <p:cNvGrpSpPr/>
          <p:nvPr/>
        </p:nvGrpSpPr>
        <p:grpSpPr>
          <a:xfrm rot="793387">
            <a:off x="-493420" y="4281121"/>
            <a:ext cx="2083145" cy="1235120"/>
            <a:chOff x="56641" y="4236084"/>
            <a:chExt cx="1811122" cy="1073835"/>
          </a:xfrm>
        </p:grpSpPr>
        <p:pic>
          <p:nvPicPr>
            <p:cNvPr id="273" name="Google Shape;273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13527">
              <a:off x="1006434" y="4385719"/>
              <a:ext cx="805856" cy="8058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6441235">
              <a:off x="90343" y="4376899"/>
              <a:ext cx="755143" cy="6257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172878">
              <a:off x="361167" y="4494024"/>
              <a:ext cx="978985" cy="7917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6" name="Google Shape;276;p26"/>
          <p:cNvSpPr/>
          <p:nvPr/>
        </p:nvSpPr>
        <p:spPr>
          <a:xfrm>
            <a:off x="207150" y="156150"/>
            <a:ext cx="8729700" cy="48312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accent4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9958965">
            <a:off x="8117801" y="4344501"/>
            <a:ext cx="1026175" cy="798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152546">
            <a:off x="-24" y="1"/>
            <a:ext cx="1026175" cy="798998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7"/>
          <p:cNvSpPr/>
          <p:nvPr/>
        </p:nvSpPr>
        <p:spPr>
          <a:xfrm>
            <a:off x="207150" y="156150"/>
            <a:ext cx="8729700" cy="48312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1" name="Google Shape;281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" flipH="1">
            <a:off x="8117801" y="1"/>
            <a:ext cx="1026176" cy="798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799996" flipH="1">
            <a:off x="-24" y="4344501"/>
            <a:ext cx="1026176" cy="798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11045" y="-515502"/>
            <a:ext cx="3598280" cy="3519625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"/>
          <p:cNvSpPr/>
          <p:nvPr/>
        </p:nvSpPr>
        <p:spPr>
          <a:xfrm>
            <a:off x="306325" y="231300"/>
            <a:ext cx="8531400" cy="4680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42888" dist="9525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" name="Google Shape;45;p5"/>
          <p:cNvPicPr preferRelativeResize="0"/>
          <p:nvPr/>
        </p:nvPicPr>
        <p:blipFill rotWithShape="1">
          <a:blip r:embed="rId3">
            <a:alphaModFix amt="38000"/>
          </a:blip>
          <a:srcRect l="26062" b="11363"/>
          <a:stretch/>
        </p:blipFill>
        <p:spPr>
          <a:xfrm>
            <a:off x="306325" y="1802500"/>
            <a:ext cx="2729825" cy="31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8724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1"/>
          </p:nvPr>
        </p:nvSpPr>
        <p:spPr>
          <a:xfrm>
            <a:off x="1740225" y="2276501"/>
            <a:ext cx="2321700" cy="15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2"/>
          </p:nvPr>
        </p:nvSpPr>
        <p:spPr>
          <a:xfrm>
            <a:off x="5082081" y="2276501"/>
            <a:ext cx="2321700" cy="15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3"/>
          </p:nvPr>
        </p:nvSpPr>
        <p:spPr>
          <a:xfrm>
            <a:off x="1740225" y="1902625"/>
            <a:ext cx="2321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ril Fatface"/>
              <a:buNone/>
              <a:defRPr sz="24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ril Fatface"/>
              <a:buNone/>
              <a:defRPr sz="24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ril Fatface"/>
              <a:buNone/>
              <a:defRPr sz="24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ril Fatface"/>
              <a:buNone/>
              <a:defRPr sz="24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ril Fatface"/>
              <a:buNone/>
              <a:defRPr sz="24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ril Fatface"/>
              <a:buNone/>
              <a:defRPr sz="24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ril Fatface"/>
              <a:buNone/>
              <a:defRPr sz="24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ril Fatface"/>
              <a:buNone/>
              <a:defRPr sz="24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ril Fatface"/>
              <a:buNone/>
              <a:defRPr sz="24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4"/>
          </p:nvPr>
        </p:nvSpPr>
        <p:spPr>
          <a:xfrm>
            <a:off x="5082075" y="1902625"/>
            <a:ext cx="2321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ril Fatface"/>
              <a:buNone/>
              <a:defRPr sz="24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ril Fatface"/>
              <a:buNone/>
              <a:defRPr sz="24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ril Fatface"/>
              <a:buNone/>
              <a:defRPr sz="24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ril Fatface"/>
              <a:buNone/>
              <a:defRPr sz="24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ril Fatface"/>
              <a:buNone/>
              <a:defRPr sz="24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ril Fatface"/>
              <a:buNone/>
              <a:defRPr sz="24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ril Fatface"/>
              <a:buNone/>
              <a:defRPr sz="24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ril Fatface"/>
              <a:buNone/>
              <a:defRPr sz="24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ril Fatface"/>
              <a:buNone/>
              <a:defRPr sz="24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 rot="6495878">
            <a:off x="7012175" y="-1154991"/>
            <a:ext cx="1308724" cy="3147211"/>
            <a:chOff x="356350" y="2226550"/>
            <a:chExt cx="1308751" cy="3147275"/>
          </a:xfrm>
        </p:grpSpPr>
        <p:pic>
          <p:nvPicPr>
            <p:cNvPr id="52" name="Google Shape;52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045547">
              <a:off x="-77452" y="2774893"/>
              <a:ext cx="1692604" cy="6542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53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4492688">
              <a:off x="405802" y="4254232"/>
              <a:ext cx="1541346" cy="59578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" name="Google Shape;54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948163">
            <a:off x="8229904" y="4428197"/>
            <a:ext cx="816835" cy="67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2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/>
          <p:nvPr/>
        </p:nvSpPr>
        <p:spPr>
          <a:xfrm>
            <a:off x="306325" y="231300"/>
            <a:ext cx="8531400" cy="4680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42888" dist="9525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" name="Google Shape;64;p7"/>
          <p:cNvPicPr preferRelativeResize="0"/>
          <p:nvPr/>
        </p:nvPicPr>
        <p:blipFill rotWithShape="1">
          <a:blip r:embed="rId2">
            <a:alphaModFix amt="23000"/>
          </a:blip>
          <a:srcRect l="32140" r="-7131" b="40015"/>
          <a:stretch/>
        </p:blipFill>
        <p:spPr>
          <a:xfrm>
            <a:off x="304425" y="2006880"/>
            <a:ext cx="3819350" cy="29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>
            <a:off x="713225" y="1321800"/>
            <a:ext cx="324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subTitle" idx="1"/>
          </p:nvPr>
        </p:nvSpPr>
        <p:spPr>
          <a:xfrm>
            <a:off x="713225" y="2114300"/>
            <a:ext cx="3243600" cy="17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7"/>
          <p:cNvSpPr>
            <a:spLocks noGrp="1"/>
          </p:cNvSpPr>
          <p:nvPr>
            <p:ph type="pic" idx="2"/>
          </p:nvPr>
        </p:nvSpPr>
        <p:spPr>
          <a:xfrm>
            <a:off x="4571975" y="539500"/>
            <a:ext cx="3858900" cy="4064400"/>
          </a:xfrm>
          <a:prstGeom prst="rect">
            <a:avLst/>
          </a:prstGeom>
          <a:noFill/>
          <a:ln>
            <a:noFill/>
          </a:ln>
        </p:spPr>
      </p:sp>
      <p:pic>
        <p:nvPicPr>
          <p:cNvPr id="68" name="Google Shape;6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48767">
            <a:off x="-189156" y="4518392"/>
            <a:ext cx="1043912" cy="910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471422">
            <a:off x="-106206" y="118814"/>
            <a:ext cx="898806" cy="898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3700" y="4041125"/>
            <a:ext cx="1013803" cy="125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274542">
            <a:off x="-69225" y="1182980"/>
            <a:ext cx="1223750" cy="586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7025" y="4204920"/>
            <a:ext cx="1477651" cy="1150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281562" flipH="1">
            <a:off x="8312720" y="-206174"/>
            <a:ext cx="908250" cy="7918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8"/>
          <p:cNvSpPr/>
          <p:nvPr/>
        </p:nvSpPr>
        <p:spPr>
          <a:xfrm>
            <a:off x="306325" y="231300"/>
            <a:ext cx="8531400" cy="4680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42888" dist="9525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7" name="Google Shape;77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811574">
            <a:off x="130497" y="4025673"/>
            <a:ext cx="962750" cy="77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663554">
            <a:off x="8588528" y="3811401"/>
            <a:ext cx="421295" cy="421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4368517">
            <a:off x="7927027" y="-366203"/>
            <a:ext cx="908257" cy="957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109094">
            <a:off x="-438322" y="3936314"/>
            <a:ext cx="1852968" cy="1498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8800" y="-578350"/>
            <a:ext cx="1688650" cy="20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9"/>
          <p:cNvSpPr/>
          <p:nvPr/>
        </p:nvSpPr>
        <p:spPr>
          <a:xfrm>
            <a:off x="306325" y="231300"/>
            <a:ext cx="8531400" cy="4680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42888" dist="9525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85" name="Google Shape;85;p9"/>
          <p:cNvPicPr preferRelativeResize="0"/>
          <p:nvPr/>
        </p:nvPicPr>
        <p:blipFill rotWithShape="1">
          <a:blip r:embed="rId4">
            <a:alphaModFix amt="24000"/>
          </a:blip>
          <a:srcRect r="40080" b="40964"/>
          <a:stretch/>
        </p:blipFill>
        <p:spPr>
          <a:xfrm rot="-5400000">
            <a:off x="6657670" y="294125"/>
            <a:ext cx="2254250" cy="21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9"/>
          <p:cNvSpPr txBox="1">
            <a:spLocks noGrp="1"/>
          </p:cNvSpPr>
          <p:nvPr>
            <p:ph type="title"/>
          </p:nvPr>
        </p:nvSpPr>
        <p:spPr>
          <a:xfrm>
            <a:off x="1323350" y="1189100"/>
            <a:ext cx="64974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0"/>
          <p:cNvSpPr>
            <a:spLocks noGrp="1"/>
          </p:cNvSpPr>
          <p:nvPr>
            <p:ph type="pic" idx="2"/>
          </p:nvPr>
        </p:nvSpPr>
        <p:spPr>
          <a:xfrm>
            <a:off x="-470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bg>
      <p:bgPr>
        <a:solidFill>
          <a:schemeClr val="dk2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531626">
            <a:off x="-50038" y="2115400"/>
            <a:ext cx="1303825" cy="1054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/>
          <p:cNvPicPr preferRelativeResize="0"/>
          <p:nvPr/>
        </p:nvPicPr>
        <p:blipFill>
          <a:blip r:embed="rId3">
            <a:alphaModFix amt="56000"/>
          </a:blip>
          <a:stretch>
            <a:fillRect/>
          </a:stretch>
        </p:blipFill>
        <p:spPr>
          <a:xfrm rot="-5400000">
            <a:off x="-1507074" y="-773705"/>
            <a:ext cx="6199975" cy="6064458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7"/>
          <p:cNvSpPr/>
          <p:nvPr/>
        </p:nvSpPr>
        <p:spPr>
          <a:xfrm>
            <a:off x="306325" y="231300"/>
            <a:ext cx="8531400" cy="4680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42888" dist="9525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" name="Google Shape;160;p17"/>
          <p:cNvPicPr preferRelativeResize="0"/>
          <p:nvPr/>
        </p:nvPicPr>
        <p:blipFill rotWithShape="1">
          <a:blip r:embed="rId4">
            <a:alphaModFix amt="21000"/>
          </a:blip>
          <a:srcRect t="-1324" r="33704" b="-1313"/>
          <a:stretch/>
        </p:blipFill>
        <p:spPr>
          <a:xfrm rot="5400000">
            <a:off x="2954287" y="740463"/>
            <a:ext cx="3376550" cy="496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732716">
            <a:off x="-202086" y="3319228"/>
            <a:ext cx="1026019" cy="82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604031">
            <a:off x="5955830" y="-707337"/>
            <a:ext cx="1175993" cy="1476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bg>
      <p:bgPr>
        <a:solidFill>
          <a:schemeClr val="dk2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076639" y="-579849"/>
            <a:ext cx="4280026" cy="418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939655">
            <a:off x="46038" y="-147176"/>
            <a:ext cx="1236156" cy="153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7978000" y="2802874"/>
            <a:ext cx="1236157" cy="153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8"/>
          <p:cNvSpPr/>
          <p:nvPr/>
        </p:nvSpPr>
        <p:spPr>
          <a:xfrm>
            <a:off x="306325" y="231300"/>
            <a:ext cx="8531400" cy="4680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42888" dist="9525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18"/>
          <p:cNvPicPr preferRelativeResize="0"/>
          <p:nvPr/>
        </p:nvPicPr>
        <p:blipFill rotWithShape="1">
          <a:blip r:embed="rId4">
            <a:alphaModFix amt="27000"/>
          </a:blip>
          <a:srcRect l="25733" t="40458"/>
          <a:stretch/>
        </p:blipFill>
        <p:spPr>
          <a:xfrm>
            <a:off x="306325" y="231300"/>
            <a:ext cx="2524150" cy="192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4167000" cy="6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subTitle" idx="1"/>
          </p:nvPr>
        </p:nvSpPr>
        <p:spPr>
          <a:xfrm>
            <a:off x="713225" y="1152475"/>
            <a:ext cx="41670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18957">
            <a:off x="110271" y="4276832"/>
            <a:ext cx="586510" cy="842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Abril Fatface"/>
              <a:buNone/>
              <a:defRPr sz="3500">
                <a:solidFill>
                  <a:schemeClr val="accent6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63" r:id="rId8"/>
    <p:sldLayoutId id="2147483664" r:id="rId9"/>
    <p:sldLayoutId id="2147483668" r:id="rId10"/>
    <p:sldLayoutId id="2147483671" r:id="rId11"/>
    <p:sldLayoutId id="2147483672" r:id="rId12"/>
    <p:sldLayoutId id="2147483673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1.png"/><Relationship Id="rId1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8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11" Type="http://schemas.openxmlformats.org/officeDocument/2006/relationships/image" Target="../media/image13.png"/><Relationship Id="rId5" Type="http://schemas.openxmlformats.org/officeDocument/2006/relationships/image" Target="../media/image19.png"/><Relationship Id="rId10" Type="http://schemas.openxmlformats.org/officeDocument/2006/relationships/image" Target="../media/image10.png"/><Relationship Id="rId4" Type="http://schemas.openxmlformats.org/officeDocument/2006/relationships/hyperlink" Target="https://learn.e-limu.org/topic/view/?c=30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3.jp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image" Target="../media/image26.jpeg"/><Relationship Id="rId4" Type="http://schemas.openxmlformats.org/officeDocument/2006/relationships/image" Target="../media/image13.pn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4.png"/><Relationship Id="rId3" Type="http://schemas.openxmlformats.org/officeDocument/2006/relationships/image" Target="../media/image27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11" Type="http://schemas.openxmlformats.org/officeDocument/2006/relationships/image" Target="../media/image5.png"/><Relationship Id="rId5" Type="http://schemas.openxmlformats.org/officeDocument/2006/relationships/image" Target="../media/image16.png"/><Relationship Id="rId15" Type="http://schemas.openxmlformats.org/officeDocument/2006/relationships/hyperlink" Target="https://www.youtube.com/@aragusea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8.pn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4339" y="2796961"/>
            <a:ext cx="1956697" cy="191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542381">
            <a:off x="273271" y="2752539"/>
            <a:ext cx="1091177" cy="13509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5" name="Google Shape;295;p31"/>
          <p:cNvGrpSpPr/>
          <p:nvPr/>
        </p:nvGrpSpPr>
        <p:grpSpPr>
          <a:xfrm>
            <a:off x="7187303" y="-56873"/>
            <a:ext cx="1998985" cy="1531757"/>
            <a:chOff x="6982677" y="-184975"/>
            <a:chExt cx="2286122" cy="1751780"/>
          </a:xfrm>
        </p:grpSpPr>
        <p:pic>
          <p:nvPicPr>
            <p:cNvPr id="296" name="Google Shape;296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780982">
              <a:off x="7461992" y="-279232"/>
              <a:ext cx="1532040" cy="19239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982677" y="251986"/>
              <a:ext cx="878032" cy="7719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958050" y="556337"/>
              <a:ext cx="945450" cy="10104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9" name="Google Shape;299;p31"/>
          <p:cNvGrpSpPr/>
          <p:nvPr/>
        </p:nvGrpSpPr>
        <p:grpSpPr>
          <a:xfrm>
            <a:off x="6191851" y="3695959"/>
            <a:ext cx="2803470" cy="1606180"/>
            <a:chOff x="5587425" y="3450262"/>
            <a:chExt cx="3043611" cy="1743763"/>
          </a:xfrm>
        </p:grpSpPr>
        <p:pic>
          <p:nvPicPr>
            <p:cNvPr id="300" name="Google Shape;300;p3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-1413170">
              <a:off x="6479204" y="3643781"/>
              <a:ext cx="1223717" cy="12237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3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-585228">
              <a:off x="7053315" y="3654458"/>
              <a:ext cx="1486618" cy="12023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2" name="Google Shape;302;p3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rot="-8099992">
              <a:off x="5755472" y="3977480"/>
              <a:ext cx="1146708" cy="9502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3" name="Google Shape;303;p31"/>
          <p:cNvGrpSpPr/>
          <p:nvPr/>
        </p:nvGrpSpPr>
        <p:grpSpPr>
          <a:xfrm>
            <a:off x="166697" y="-6574"/>
            <a:ext cx="2669796" cy="2282524"/>
            <a:chOff x="166705" y="-6570"/>
            <a:chExt cx="3192390" cy="2729312"/>
          </a:xfrm>
        </p:grpSpPr>
        <p:pic>
          <p:nvPicPr>
            <p:cNvPr id="304" name="Google Shape;304;p3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71900" y="315773"/>
              <a:ext cx="1652161" cy="1286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3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 rot="-4125440">
              <a:off x="-106850" y="1284293"/>
              <a:ext cx="1972301" cy="762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Google Shape;306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2371442">
              <a:off x="1501086" y="318974"/>
              <a:ext cx="902576" cy="964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p3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rot="-9223943">
              <a:off x="2170002" y="180971"/>
              <a:ext cx="1050672" cy="87070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8" name="Google Shape;308;p31"/>
          <p:cNvGrpSpPr/>
          <p:nvPr/>
        </p:nvGrpSpPr>
        <p:grpSpPr>
          <a:xfrm>
            <a:off x="-115026" y="3657696"/>
            <a:ext cx="2441847" cy="1479893"/>
            <a:chOff x="-95390" y="3290350"/>
            <a:chExt cx="2910079" cy="1763667"/>
          </a:xfrm>
        </p:grpSpPr>
        <p:pic>
          <p:nvPicPr>
            <p:cNvPr id="309" name="Google Shape;309;p31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738655" y="3904266"/>
              <a:ext cx="1090600" cy="1149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Google Shape;310;p31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 rot="391108">
              <a:off x="-35038" y="3429500"/>
              <a:ext cx="2520178" cy="1206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31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1869250" y="3904285"/>
              <a:ext cx="945439" cy="985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2" name="Google Shape;312;p31"/>
          <p:cNvSpPr txBox="1">
            <a:spLocks noGrp="1"/>
          </p:cNvSpPr>
          <p:nvPr>
            <p:ph type="ctrTitle"/>
          </p:nvPr>
        </p:nvSpPr>
        <p:spPr>
          <a:xfrm>
            <a:off x="1498475" y="1496963"/>
            <a:ext cx="6147000" cy="176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6000" dirty="0">
                <a:solidFill>
                  <a:schemeClr val="accent6"/>
                </a:solidFill>
              </a:rPr>
              <a:t>Jedlo a </a:t>
            </a:r>
            <a:r>
              <a:rPr lang="sk-SK" sz="6800" dirty="0">
                <a:solidFill>
                  <a:schemeClr val="accent2"/>
                </a:solidFill>
              </a:rPr>
              <a:t>Ľudia</a:t>
            </a:r>
            <a:endParaRPr sz="6800" dirty="0">
              <a:solidFill>
                <a:schemeClr val="accent2"/>
              </a:solidFill>
            </a:endParaRPr>
          </a:p>
        </p:txBody>
      </p:sp>
      <p:sp>
        <p:nvSpPr>
          <p:cNvPr id="313" name="Google Shape;313;p31"/>
          <p:cNvSpPr txBox="1">
            <a:spLocks noGrp="1"/>
          </p:cNvSpPr>
          <p:nvPr>
            <p:ph type="subTitle" idx="1"/>
          </p:nvPr>
        </p:nvSpPr>
        <p:spPr>
          <a:xfrm>
            <a:off x="1498475" y="3282763"/>
            <a:ext cx="61470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where your presentation begins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Jedlo a Evolúcia</a:t>
            </a:r>
            <a:endParaRPr dirty="0"/>
          </a:p>
        </p:txBody>
      </p:sp>
      <p:sp>
        <p:nvSpPr>
          <p:cNvPr id="557" name="Google Shape;557;p46"/>
          <p:cNvSpPr txBox="1"/>
          <p:nvPr/>
        </p:nvSpPr>
        <p:spPr>
          <a:xfrm>
            <a:off x="825838" y="3256275"/>
            <a:ext cx="14403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200" dirty="0" err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Homo</a:t>
            </a:r>
            <a:r>
              <a:rPr lang="sk-SK" sz="12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r>
              <a:rPr lang="sk-SK" sz="1200" dirty="0" err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Erectus</a:t>
            </a:r>
            <a:r>
              <a:rPr lang="sk-SK" sz="12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začína jesť mäso 2,5mil rokov </a:t>
            </a:r>
            <a:r>
              <a:rPr lang="sk-SK" sz="1200" dirty="0" err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pnl</a:t>
            </a:r>
            <a:r>
              <a:rPr lang="sk-SK" sz="12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.</a:t>
            </a:r>
            <a:endParaRPr sz="1200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58" name="Google Shape;558;p46"/>
          <p:cNvSpPr txBox="1"/>
          <p:nvPr/>
        </p:nvSpPr>
        <p:spPr>
          <a:xfrm>
            <a:off x="825838" y="2785200"/>
            <a:ext cx="14391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400" dirty="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rPr>
              <a:t>Mäso!</a:t>
            </a:r>
            <a:endParaRPr sz="2400" dirty="0">
              <a:solidFill>
                <a:schemeClr val="accent2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559" name="Google Shape;559;p46"/>
          <p:cNvSpPr txBox="1"/>
          <p:nvPr/>
        </p:nvSpPr>
        <p:spPr>
          <a:xfrm>
            <a:off x="2801825" y="3256275"/>
            <a:ext cx="14403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2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Objavenie varenia pomocou ohňa 1mil rokov </a:t>
            </a:r>
            <a:r>
              <a:rPr lang="sk-SK" sz="1200" dirty="0" err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pnl</a:t>
            </a:r>
            <a:r>
              <a:rPr lang="sk-SK" sz="12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endParaRPr sz="1200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60" name="Google Shape;560;p46"/>
          <p:cNvSpPr txBox="1"/>
          <p:nvPr/>
        </p:nvSpPr>
        <p:spPr>
          <a:xfrm>
            <a:off x="2801825" y="2785200"/>
            <a:ext cx="14391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400" dirty="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rPr>
              <a:t>Oheň!</a:t>
            </a:r>
            <a:endParaRPr sz="2400" dirty="0">
              <a:solidFill>
                <a:schemeClr val="accent2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561" name="Google Shape;561;p46"/>
          <p:cNvSpPr txBox="1"/>
          <p:nvPr/>
        </p:nvSpPr>
        <p:spPr>
          <a:xfrm>
            <a:off x="6653376" y="3256275"/>
            <a:ext cx="1664786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2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Prví </a:t>
            </a:r>
            <a:r>
              <a:rPr lang="sk-SK" sz="1200" dirty="0" err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Homo</a:t>
            </a:r>
            <a:r>
              <a:rPr lang="sk-SK" sz="12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sapiens </a:t>
            </a:r>
            <a:r>
              <a:rPr lang="sk-SK" sz="1200" dirty="0" err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sapiens</a:t>
            </a:r>
            <a:r>
              <a:rPr lang="sk-SK" sz="12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tiež okolo 250000tis rokov </a:t>
            </a:r>
            <a:r>
              <a:rPr lang="sk-SK" sz="1200" dirty="0" err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pnl</a:t>
            </a:r>
            <a:r>
              <a:rPr lang="sk-SK" sz="12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. </a:t>
            </a:r>
            <a:endParaRPr sz="1200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62" name="Google Shape;562;p46"/>
          <p:cNvSpPr txBox="1"/>
          <p:nvPr/>
        </p:nvSpPr>
        <p:spPr>
          <a:xfrm>
            <a:off x="6753813" y="2785200"/>
            <a:ext cx="14391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400" dirty="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rPr>
              <a:t>Ľudia</a:t>
            </a:r>
            <a:endParaRPr sz="2400" dirty="0">
              <a:solidFill>
                <a:schemeClr val="accent2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563" name="Google Shape;563;p46"/>
          <p:cNvSpPr txBox="1"/>
          <p:nvPr/>
        </p:nvSpPr>
        <p:spPr>
          <a:xfrm>
            <a:off x="4572000" y="3256275"/>
            <a:ext cx="1999488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2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Varenie sa stáva rozsiahlou praktikou </a:t>
            </a:r>
            <a:br>
              <a:rPr lang="sk-SK" sz="12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</a:br>
            <a:r>
              <a:rPr lang="sk-SK" sz="12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250000tis rokov </a:t>
            </a:r>
            <a:r>
              <a:rPr lang="sk-SK" sz="1200" dirty="0" err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pnl</a:t>
            </a:r>
            <a:r>
              <a:rPr lang="sk-SK" sz="12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.</a:t>
            </a:r>
            <a:endParaRPr sz="1200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64" name="Google Shape;564;p46"/>
          <p:cNvSpPr txBox="1"/>
          <p:nvPr/>
        </p:nvSpPr>
        <p:spPr>
          <a:xfrm>
            <a:off x="4653887" y="2785200"/>
            <a:ext cx="1692322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400" dirty="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rPr>
              <a:t>Viac ohňa</a:t>
            </a:r>
            <a:endParaRPr sz="2400" dirty="0">
              <a:solidFill>
                <a:schemeClr val="accent2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565" name="Google Shape;565;p46"/>
          <p:cNvSpPr txBox="1"/>
          <p:nvPr/>
        </p:nvSpPr>
        <p:spPr>
          <a:xfrm>
            <a:off x="1056388" y="1429400"/>
            <a:ext cx="9780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rPr>
              <a:t>01</a:t>
            </a:r>
            <a:endParaRPr sz="3000" dirty="0">
              <a:solidFill>
                <a:schemeClr val="accent2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566" name="Google Shape;566;p46"/>
          <p:cNvSpPr txBox="1"/>
          <p:nvPr/>
        </p:nvSpPr>
        <p:spPr>
          <a:xfrm>
            <a:off x="3032988" y="1429400"/>
            <a:ext cx="9780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rPr>
              <a:t>02</a:t>
            </a:r>
            <a:endParaRPr sz="3000">
              <a:solidFill>
                <a:schemeClr val="accent2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567" name="Google Shape;567;p46"/>
          <p:cNvSpPr txBox="1"/>
          <p:nvPr/>
        </p:nvSpPr>
        <p:spPr>
          <a:xfrm>
            <a:off x="5009600" y="1429400"/>
            <a:ext cx="9780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rPr>
              <a:t>03</a:t>
            </a:r>
            <a:endParaRPr sz="3000">
              <a:solidFill>
                <a:schemeClr val="accent2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568" name="Google Shape;568;p46"/>
          <p:cNvSpPr txBox="1"/>
          <p:nvPr/>
        </p:nvSpPr>
        <p:spPr>
          <a:xfrm>
            <a:off x="6984363" y="1429400"/>
            <a:ext cx="9780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rPr>
              <a:t>04</a:t>
            </a:r>
            <a:endParaRPr sz="3000">
              <a:solidFill>
                <a:schemeClr val="accent2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cxnSp>
        <p:nvCxnSpPr>
          <p:cNvPr id="569" name="Google Shape;569;p46"/>
          <p:cNvCxnSpPr>
            <a:cxnSpLocks/>
            <a:stCxn id="565" idx="2"/>
            <a:endCxn id="558" idx="0"/>
          </p:cNvCxnSpPr>
          <p:nvPr/>
        </p:nvCxnSpPr>
        <p:spPr>
          <a:xfrm rot="-5400000" flipH="1">
            <a:off x="1154188" y="2393300"/>
            <a:ext cx="783000" cy="6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70" name="Google Shape;570;p46"/>
          <p:cNvCxnSpPr>
            <a:stCxn id="566" idx="2"/>
            <a:endCxn id="560" idx="0"/>
          </p:cNvCxnSpPr>
          <p:nvPr/>
        </p:nvCxnSpPr>
        <p:spPr>
          <a:xfrm rot="5400000">
            <a:off x="3130188" y="2393300"/>
            <a:ext cx="783000" cy="6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71" name="Google Shape;571;p46"/>
          <p:cNvCxnSpPr>
            <a:cxnSpLocks/>
            <a:stCxn id="567" idx="2"/>
            <a:endCxn id="564" idx="0"/>
          </p:cNvCxnSpPr>
          <p:nvPr/>
        </p:nvCxnSpPr>
        <p:spPr>
          <a:xfrm rot="16200000" flipH="1">
            <a:off x="5107774" y="2392926"/>
            <a:ext cx="783100" cy="144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72" name="Google Shape;572;p46"/>
          <p:cNvCxnSpPr>
            <a:stCxn id="568" idx="2"/>
            <a:endCxn id="562" idx="0"/>
          </p:cNvCxnSpPr>
          <p:nvPr/>
        </p:nvCxnSpPr>
        <p:spPr>
          <a:xfrm rot="-5400000" flipH="1">
            <a:off x="7082163" y="2393300"/>
            <a:ext cx="783000" cy="6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573" name="Google Shape;57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491398">
            <a:off x="8434250" y="875439"/>
            <a:ext cx="872709" cy="108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0251" y="3625449"/>
            <a:ext cx="2135800" cy="20891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5" name="Google Shape;575;p46"/>
          <p:cNvGrpSpPr/>
          <p:nvPr/>
        </p:nvGrpSpPr>
        <p:grpSpPr>
          <a:xfrm>
            <a:off x="3032317" y="3949065"/>
            <a:ext cx="2607581" cy="1598995"/>
            <a:chOff x="3032317" y="3949065"/>
            <a:chExt cx="2607581" cy="1598995"/>
          </a:xfrm>
        </p:grpSpPr>
        <p:pic>
          <p:nvPicPr>
            <p:cNvPr id="576" name="Google Shape;576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2429530">
              <a:off x="3167774" y="4739449"/>
              <a:ext cx="661024" cy="6610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77" name="Google Shape;577;p46"/>
            <p:cNvGrpSpPr/>
            <p:nvPr/>
          </p:nvGrpSpPr>
          <p:grpSpPr>
            <a:xfrm>
              <a:off x="3504101" y="3949065"/>
              <a:ext cx="2135797" cy="1598995"/>
              <a:chOff x="-1455628" y="4131638"/>
              <a:chExt cx="2877657" cy="2154399"/>
            </a:xfrm>
          </p:grpSpPr>
          <p:pic>
            <p:nvPicPr>
              <p:cNvPr id="578" name="Google Shape;578;p4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6104678">
                <a:off x="-729788" y="4201038"/>
                <a:ext cx="995391" cy="10493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9" name="Google Shape;579;p4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386847">
                <a:off x="-297309" y="4367006"/>
                <a:ext cx="979693" cy="9796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0" name="Google Shape;580;p46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-197577">
                <a:off x="34801" y="4353173"/>
                <a:ext cx="1356831" cy="10973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1" name="Google Shape;581;p4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rot="-7712342">
                <a:off x="-454259" y="4560946"/>
                <a:ext cx="1046596" cy="8673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2" name="Google Shape;582;p46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 rot="10367005" flipH="1">
                <a:off x="-1369249" y="4246425"/>
                <a:ext cx="1921893" cy="14963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3" name="Google Shape;583;p46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 flipH="1">
                <a:off x="-1406532" y="4905400"/>
                <a:ext cx="2808331" cy="13806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584" name="Google Shape;584;p46"/>
          <p:cNvCxnSpPr>
            <a:stCxn id="565" idx="3"/>
            <a:endCxn id="566" idx="1"/>
          </p:cNvCxnSpPr>
          <p:nvPr/>
        </p:nvCxnSpPr>
        <p:spPr>
          <a:xfrm>
            <a:off x="2034388" y="1715750"/>
            <a:ext cx="998700" cy="6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5" name="Google Shape;585;p46"/>
          <p:cNvCxnSpPr>
            <a:stCxn id="566" idx="3"/>
            <a:endCxn id="567" idx="1"/>
          </p:cNvCxnSpPr>
          <p:nvPr/>
        </p:nvCxnSpPr>
        <p:spPr>
          <a:xfrm>
            <a:off x="4010988" y="1715750"/>
            <a:ext cx="998700" cy="600"/>
          </a:xfrm>
          <a:prstGeom prst="bentConnector3">
            <a:avLst>
              <a:gd name="adj1" fmla="val 49996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6" name="Google Shape;586;p46"/>
          <p:cNvCxnSpPr>
            <a:stCxn id="567" idx="3"/>
            <a:endCxn id="568" idx="1"/>
          </p:cNvCxnSpPr>
          <p:nvPr/>
        </p:nvCxnSpPr>
        <p:spPr>
          <a:xfrm>
            <a:off x="5987600" y="1715750"/>
            <a:ext cx="996900" cy="6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9"/>
          <p:cNvSpPr txBox="1">
            <a:spLocks noGrp="1"/>
          </p:cNvSpPr>
          <p:nvPr>
            <p:ph type="title"/>
          </p:nvPr>
        </p:nvSpPr>
        <p:spPr>
          <a:xfrm>
            <a:off x="1016630" y="809472"/>
            <a:ext cx="4540274" cy="10210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Jedlo a Evolúcia</a:t>
            </a:r>
            <a:endParaRPr dirty="0"/>
          </a:p>
        </p:txBody>
      </p:sp>
      <p:sp>
        <p:nvSpPr>
          <p:cNvPr id="623" name="Google Shape;623;p49"/>
          <p:cNvSpPr txBox="1">
            <a:spLocks noGrp="1"/>
          </p:cNvSpPr>
          <p:nvPr>
            <p:ph type="subTitle" idx="1"/>
          </p:nvPr>
        </p:nvSpPr>
        <p:spPr>
          <a:xfrm>
            <a:off x="713225" y="1152475"/>
            <a:ext cx="4167000" cy="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24" name="Google Shape;624;p49"/>
          <p:cNvPicPr preferRelativeResize="0"/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7689" r="17689"/>
          <a:stretch/>
        </p:blipFill>
        <p:spPr>
          <a:xfrm>
            <a:off x="713225" y="1895150"/>
            <a:ext cx="2242474" cy="270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9"/>
          <p:cNvPicPr preferRelativeResize="0"/>
          <p:nvPr/>
        </p:nvPicPr>
        <p:blipFill>
          <a:blip r:embed="rId5"/>
          <a:srcRect l="26717" r="26717"/>
          <a:stretch/>
        </p:blipFill>
        <p:spPr>
          <a:xfrm>
            <a:off x="3011025" y="1895150"/>
            <a:ext cx="2242474" cy="270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2936" y="3480636"/>
            <a:ext cx="1920900" cy="1878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9"/>
          <p:cNvPicPr preferRelativeResize="0"/>
          <p:nvPr/>
        </p:nvPicPr>
        <p:blipFill rotWithShape="1">
          <a:blip r:embed="rId7"/>
          <a:srcRect l="45394" t="-186" r="11240" b="186"/>
          <a:stretch/>
        </p:blipFill>
        <p:spPr>
          <a:xfrm>
            <a:off x="5362732" y="547049"/>
            <a:ext cx="3121950" cy="40494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8" name="Google Shape;628;p49"/>
          <p:cNvGrpSpPr/>
          <p:nvPr/>
        </p:nvGrpSpPr>
        <p:grpSpPr>
          <a:xfrm>
            <a:off x="7611150" y="-210501"/>
            <a:ext cx="1444475" cy="1530511"/>
            <a:chOff x="7611150" y="-210501"/>
            <a:chExt cx="1444475" cy="1530511"/>
          </a:xfrm>
        </p:grpSpPr>
        <p:pic>
          <p:nvPicPr>
            <p:cNvPr id="629" name="Google Shape;629;p4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6120007">
              <a:off x="8052137" y="336087"/>
              <a:ext cx="994283" cy="823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0" name="Google Shape;630;p4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611150" y="-210501"/>
              <a:ext cx="1006175" cy="12635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1" name="Google Shape;631;p49"/>
          <p:cNvGrpSpPr/>
          <p:nvPr/>
        </p:nvGrpSpPr>
        <p:grpSpPr>
          <a:xfrm>
            <a:off x="540038" y="4021202"/>
            <a:ext cx="1872938" cy="1165600"/>
            <a:chOff x="540038" y="4021202"/>
            <a:chExt cx="1872938" cy="1165600"/>
          </a:xfrm>
        </p:grpSpPr>
        <p:pic>
          <p:nvPicPr>
            <p:cNvPr id="632" name="Google Shape;632;p4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rot="10800000">
              <a:off x="929225" y="4432975"/>
              <a:ext cx="1483750" cy="710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3" name="Google Shape;633;p4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40038" y="4021202"/>
              <a:ext cx="811285" cy="1165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9"/>
          <p:cNvSpPr txBox="1">
            <a:spLocks noGrp="1"/>
          </p:cNvSpPr>
          <p:nvPr>
            <p:ph type="title"/>
          </p:nvPr>
        </p:nvSpPr>
        <p:spPr>
          <a:xfrm>
            <a:off x="584849" y="445710"/>
            <a:ext cx="4540274" cy="10210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Zemiaky</a:t>
            </a:r>
            <a:endParaRPr dirty="0"/>
          </a:p>
        </p:txBody>
      </p:sp>
      <p:sp>
        <p:nvSpPr>
          <p:cNvPr id="623" name="Google Shape;623;p49"/>
          <p:cNvSpPr txBox="1">
            <a:spLocks noGrp="1"/>
          </p:cNvSpPr>
          <p:nvPr>
            <p:ph type="subTitle" idx="1"/>
          </p:nvPr>
        </p:nvSpPr>
        <p:spPr>
          <a:xfrm>
            <a:off x="510160" y="1087369"/>
            <a:ext cx="4773898" cy="802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2tis. štvorcových metrov (veľká záhradka) vyprodukuje približne 9mil. kalórii za jeden rok. Stačí spojiť s nejakým mliečnym produktom, mäsom a zelenou </a:t>
            </a:r>
            <a:r>
              <a:rPr lang="sk-SK" dirty="0" err="1"/>
              <a:t>zeleneninov</a:t>
            </a:r>
            <a:r>
              <a:rPr lang="sk-SK" dirty="0"/>
              <a:t> a človek má všetko čo mu treba.</a:t>
            </a:r>
            <a:endParaRPr dirty="0"/>
          </a:p>
        </p:txBody>
      </p:sp>
      <p:pic>
        <p:nvPicPr>
          <p:cNvPr id="626" name="Google Shape;62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2936" y="3480636"/>
            <a:ext cx="1920900" cy="18789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8" name="Google Shape;628;p49"/>
          <p:cNvGrpSpPr/>
          <p:nvPr/>
        </p:nvGrpSpPr>
        <p:grpSpPr>
          <a:xfrm>
            <a:off x="7611150" y="-210501"/>
            <a:ext cx="1444475" cy="1530511"/>
            <a:chOff x="7611150" y="-210501"/>
            <a:chExt cx="1444475" cy="1530511"/>
          </a:xfrm>
        </p:grpSpPr>
        <p:pic>
          <p:nvPicPr>
            <p:cNvPr id="629" name="Google Shape;629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6120007">
              <a:off x="8052137" y="336087"/>
              <a:ext cx="994283" cy="823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0" name="Google Shape;630;p4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11150" y="-210501"/>
              <a:ext cx="1006175" cy="12635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Obrázok 2">
            <a:extLst>
              <a:ext uri="{FF2B5EF4-FFF2-40B4-BE49-F238E27FC236}">
                <a16:creationId xmlns:a16="http://schemas.microsoft.com/office/drawing/2014/main" id="{AB28ACC3-9A56-86D6-F0B1-D557A2F1C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160" y="2003679"/>
            <a:ext cx="4773899" cy="2685318"/>
          </a:xfrm>
          <a:prstGeom prst="rect">
            <a:avLst/>
          </a:prstGeom>
        </p:spPr>
      </p:pic>
      <p:grpSp>
        <p:nvGrpSpPr>
          <p:cNvPr id="631" name="Google Shape;631;p49"/>
          <p:cNvGrpSpPr/>
          <p:nvPr/>
        </p:nvGrpSpPr>
        <p:grpSpPr>
          <a:xfrm>
            <a:off x="540038" y="4021202"/>
            <a:ext cx="1872938" cy="1165600"/>
            <a:chOff x="540038" y="4021202"/>
            <a:chExt cx="1872938" cy="1165600"/>
          </a:xfrm>
        </p:grpSpPr>
        <p:pic>
          <p:nvPicPr>
            <p:cNvPr id="632" name="Google Shape;632;p4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>
              <a:off x="929225" y="4432975"/>
              <a:ext cx="1483750" cy="710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3" name="Google Shape;633;p4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40038" y="4021202"/>
              <a:ext cx="811285" cy="1165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Obrázok 4">
            <a:extLst>
              <a:ext uri="{FF2B5EF4-FFF2-40B4-BE49-F238E27FC236}">
                <a16:creationId xmlns:a16="http://schemas.microsoft.com/office/drawing/2014/main" id="{402FD54A-CA9F-637D-C1C8-9BD04DF8625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9035" r="18285"/>
          <a:stretch/>
        </p:blipFill>
        <p:spPr>
          <a:xfrm>
            <a:off x="5364901" y="1769350"/>
            <a:ext cx="3268939" cy="293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044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4"/>
          <p:cNvSpPr txBox="1">
            <a:spLocks noGrp="1"/>
          </p:cNvSpPr>
          <p:nvPr>
            <p:ph type="title"/>
          </p:nvPr>
        </p:nvSpPr>
        <p:spPr>
          <a:xfrm>
            <a:off x="713225" y="1321800"/>
            <a:ext cx="324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Palmový olej</a:t>
            </a:r>
            <a:endParaRPr dirty="0"/>
          </a:p>
        </p:txBody>
      </p:sp>
      <p:sp>
        <p:nvSpPr>
          <p:cNvPr id="353" name="Google Shape;353;p34"/>
          <p:cNvSpPr txBox="1">
            <a:spLocks noGrp="1"/>
          </p:cNvSpPr>
          <p:nvPr>
            <p:ph type="subTitle" idx="1"/>
          </p:nvPr>
        </p:nvSpPr>
        <p:spPr>
          <a:xfrm>
            <a:off x="713225" y="2114300"/>
            <a:ext cx="3243600" cy="17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k-SK" dirty="0"/>
              <a:t>Najviac konzumovaný typ oleja na svete, ktorý sa taktiež nachádza vo všetkom</a:t>
            </a:r>
            <a:endParaRPr dirty="0"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sk-SK" dirty="0"/>
              <a:t>Jedlo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sk-SK" dirty="0"/>
              <a:t>Kozmetika</a:t>
            </a:r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br>
              <a:rPr lang="en-GB" dirty="0"/>
            </a:br>
            <a:r>
              <a:rPr lang="sk-SK" dirty="0"/>
              <a:t>Ako môžeme pomôcť</a:t>
            </a:r>
            <a:r>
              <a:rPr lang="en-GB" dirty="0"/>
              <a:t>?</a:t>
            </a:r>
            <a:endParaRPr lang="sk-SK" dirty="0"/>
          </a:p>
        </p:txBody>
      </p:sp>
      <p:pic>
        <p:nvPicPr>
          <p:cNvPr id="354" name="Google Shape;354;p3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0533" b="16515"/>
          <a:stretch/>
        </p:blipFill>
        <p:spPr>
          <a:xfrm>
            <a:off x="4571975" y="539500"/>
            <a:ext cx="3858799" cy="4064399"/>
          </a:xfrm>
          <a:prstGeom prst="rect">
            <a:avLst/>
          </a:prstGeom>
        </p:spPr>
      </p:pic>
      <p:pic>
        <p:nvPicPr>
          <p:cNvPr id="356" name="Google Shape;35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994761">
            <a:off x="3967175" y="253151"/>
            <a:ext cx="398608" cy="572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7" name="Google Shape;357;p34"/>
          <p:cNvGrpSpPr/>
          <p:nvPr/>
        </p:nvGrpSpPr>
        <p:grpSpPr>
          <a:xfrm>
            <a:off x="-68725" y="-59362"/>
            <a:ext cx="2127051" cy="1268786"/>
            <a:chOff x="-25600" y="-69187"/>
            <a:chExt cx="2127051" cy="1268786"/>
          </a:xfrm>
        </p:grpSpPr>
        <p:pic>
          <p:nvPicPr>
            <p:cNvPr id="358" name="Google Shape;358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25600" y="49095"/>
              <a:ext cx="1477651" cy="11505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Google Shape;359;p3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4286693">
              <a:off x="1014075" y="-23848"/>
              <a:ext cx="872709" cy="1080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26" name="Picture 2" descr="410+ Palm Tree Seed Cross Section Nut Stock Photos, Pictures &amp; Royalty-Free  Images - iStock">
            <a:extLst>
              <a:ext uri="{FF2B5EF4-FFF2-40B4-BE49-F238E27FC236}">
                <a16:creationId xmlns:a16="http://schemas.microsoft.com/office/drawing/2014/main" id="{955A2F10-9218-DC05-4979-EBADD1D32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75" y="318216"/>
            <a:ext cx="1574448" cy="141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xtent of deforestation in Borneo 1950-2005, and projection towards 2020 |  GRID-Arendal">
            <a:extLst>
              <a:ext uri="{FF2B5EF4-FFF2-40B4-BE49-F238E27FC236}">
                <a16:creationId xmlns:a16="http://schemas.microsoft.com/office/drawing/2014/main" id="{BECD1041-79FA-736B-8F02-F779976F0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149" y="1568608"/>
            <a:ext cx="3940625" cy="304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5" name="Google Shape;355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3367079">
            <a:off x="7215483" y="3477371"/>
            <a:ext cx="1615134" cy="2028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410+ Palm Tree Seed Cross Section Nut Stock Photos, Pictures &amp; Royalty-Free  Images - iStock">
            <a:extLst>
              <a:ext uri="{FF2B5EF4-FFF2-40B4-BE49-F238E27FC236}">
                <a16:creationId xmlns:a16="http://schemas.microsoft.com/office/drawing/2014/main" id="{40748E83-393A-55DD-715E-BD0EF9ACE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75" y="318215"/>
            <a:ext cx="1574448" cy="135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rangutans face extinction on Borneo where deforestation is 'simply  unsustainable' – UN | UN News">
            <a:extLst>
              <a:ext uri="{FF2B5EF4-FFF2-40B4-BE49-F238E27FC236}">
                <a16:creationId xmlns:a16="http://schemas.microsoft.com/office/drawing/2014/main" id="{D72DC842-929E-3F51-B64F-647D935DB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423" y="340971"/>
            <a:ext cx="2689115" cy="1218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Prasacie taboo</a:t>
            </a:r>
            <a:endParaRPr dirty="0"/>
          </a:p>
        </p:txBody>
      </p:sp>
      <p:sp>
        <p:nvSpPr>
          <p:cNvPr id="411" name="Google Shape;411;p38"/>
          <p:cNvSpPr txBox="1">
            <a:spLocks noGrp="1"/>
          </p:cNvSpPr>
          <p:nvPr>
            <p:ph type="subTitle" idx="1"/>
          </p:nvPr>
        </p:nvSpPr>
        <p:spPr>
          <a:xfrm>
            <a:off x="713225" y="1710148"/>
            <a:ext cx="2628600" cy="108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Kniha </a:t>
            </a:r>
            <a:r>
              <a:rPr lang="sk-SK" dirty="0" err="1"/>
              <a:t>Levitikus</a:t>
            </a:r>
            <a:r>
              <a:rPr lang="sk-SK" dirty="0"/>
              <a:t> a </a:t>
            </a:r>
            <a:r>
              <a:rPr lang="sk-SK" dirty="0" err="1"/>
              <a:t>Deuteronómium</a:t>
            </a:r>
            <a:r>
              <a:rPr lang="sk-SK" dirty="0"/>
              <a:t> (Tretia a Piata Mojžišova)  hovoria: Prasce nemôžu byť konzumované lebo majú kopyto </a:t>
            </a:r>
            <a:r>
              <a:rPr lang="sk-SK" dirty="0" err="1"/>
              <a:t>rozdelné</a:t>
            </a:r>
            <a:r>
              <a:rPr lang="sk-SK" dirty="0"/>
              <a:t> na prsty a neprežúvajú potravu.</a:t>
            </a:r>
            <a:endParaRPr dirty="0"/>
          </a:p>
        </p:txBody>
      </p:sp>
      <p:sp>
        <p:nvSpPr>
          <p:cNvPr id="412" name="Google Shape;412;p38"/>
          <p:cNvSpPr txBox="1">
            <a:spLocks noGrp="1"/>
          </p:cNvSpPr>
          <p:nvPr>
            <p:ph type="subTitle" idx="2"/>
          </p:nvPr>
        </p:nvSpPr>
        <p:spPr>
          <a:xfrm>
            <a:off x="5795402" y="1710148"/>
            <a:ext cx="2628600" cy="8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Kniha Al-</a:t>
            </a:r>
            <a:r>
              <a:rPr lang="sk-SK" dirty="0" err="1"/>
              <a:t>Baqarah</a:t>
            </a:r>
            <a:r>
              <a:rPr lang="sk-SK" dirty="0"/>
              <a:t> (druhá) hovorí: Pokiaľ ty nejde o život nesmieš konzumovať zdochliny, krv alebo mäso z prasaťa</a:t>
            </a:r>
            <a:endParaRPr dirty="0"/>
          </a:p>
        </p:txBody>
      </p:sp>
      <p:sp>
        <p:nvSpPr>
          <p:cNvPr id="413" name="Google Shape;413;p38"/>
          <p:cNvSpPr txBox="1">
            <a:spLocks noGrp="1"/>
          </p:cNvSpPr>
          <p:nvPr>
            <p:ph type="subTitle" idx="7"/>
          </p:nvPr>
        </p:nvSpPr>
        <p:spPr>
          <a:xfrm>
            <a:off x="713225" y="3188516"/>
            <a:ext cx="2624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Ochorenie</a:t>
            </a:r>
            <a:endParaRPr dirty="0"/>
          </a:p>
        </p:txBody>
      </p:sp>
      <p:sp>
        <p:nvSpPr>
          <p:cNvPr id="414" name="Google Shape;414;p38"/>
          <p:cNvSpPr txBox="1">
            <a:spLocks noGrp="1"/>
          </p:cNvSpPr>
          <p:nvPr>
            <p:ph type="subTitle" idx="3"/>
          </p:nvPr>
        </p:nvSpPr>
        <p:spPr>
          <a:xfrm>
            <a:off x="713225" y="1336275"/>
            <a:ext cx="2624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Torah</a:t>
            </a:r>
            <a:endParaRPr dirty="0"/>
          </a:p>
        </p:txBody>
      </p:sp>
      <p:sp>
        <p:nvSpPr>
          <p:cNvPr id="415" name="Google Shape;415;p38"/>
          <p:cNvSpPr txBox="1">
            <a:spLocks noGrp="1"/>
          </p:cNvSpPr>
          <p:nvPr>
            <p:ph type="subTitle" idx="4"/>
          </p:nvPr>
        </p:nvSpPr>
        <p:spPr>
          <a:xfrm>
            <a:off x="5795402" y="1336275"/>
            <a:ext cx="2624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Kor</a:t>
            </a:r>
            <a:r>
              <a:rPr lang="sk-SK" dirty="0" err="1"/>
              <a:t>án</a:t>
            </a:r>
            <a:endParaRPr dirty="0"/>
          </a:p>
        </p:txBody>
      </p:sp>
      <p:sp>
        <p:nvSpPr>
          <p:cNvPr id="416" name="Google Shape;416;p38"/>
          <p:cNvSpPr txBox="1">
            <a:spLocks noGrp="1"/>
          </p:cNvSpPr>
          <p:nvPr>
            <p:ph type="subTitle" idx="5"/>
          </p:nvPr>
        </p:nvSpPr>
        <p:spPr>
          <a:xfrm>
            <a:off x="713225" y="3562400"/>
            <a:ext cx="2628600" cy="8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Veľa ľudí si pomyslí, že je to spojené z ochoreniami, keďže krv a zdochliny často prenášajú rôzne baktérie a parazity. Ale je to tak?</a:t>
            </a:r>
            <a:endParaRPr dirty="0"/>
          </a:p>
        </p:txBody>
      </p:sp>
      <p:sp>
        <p:nvSpPr>
          <p:cNvPr id="417" name="Google Shape;417;p38"/>
          <p:cNvSpPr txBox="1">
            <a:spLocks noGrp="1"/>
          </p:cNvSpPr>
          <p:nvPr>
            <p:ph type="subTitle" idx="6"/>
          </p:nvPr>
        </p:nvSpPr>
        <p:spPr>
          <a:xfrm>
            <a:off x="5795402" y="3562400"/>
            <a:ext cx="2628600" cy="8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Bol to len spôsob ako sa odlíšiť od ostatných alebo bol aj hlbší dôvod prečo nekonzumujeme mäso.</a:t>
            </a:r>
            <a:endParaRPr dirty="0"/>
          </a:p>
        </p:txBody>
      </p:sp>
      <p:sp>
        <p:nvSpPr>
          <p:cNvPr id="418" name="Google Shape;418;p38"/>
          <p:cNvSpPr txBox="1">
            <a:spLocks noGrp="1"/>
          </p:cNvSpPr>
          <p:nvPr>
            <p:ph type="subTitle" idx="8"/>
          </p:nvPr>
        </p:nvSpPr>
        <p:spPr>
          <a:xfrm>
            <a:off x="5795402" y="3188516"/>
            <a:ext cx="2624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Rasizmus?</a:t>
            </a:r>
            <a:endParaRPr dirty="0"/>
          </a:p>
        </p:txBody>
      </p:sp>
      <p:grpSp>
        <p:nvGrpSpPr>
          <p:cNvPr id="419" name="Google Shape;419;p38"/>
          <p:cNvGrpSpPr/>
          <p:nvPr/>
        </p:nvGrpSpPr>
        <p:grpSpPr>
          <a:xfrm>
            <a:off x="3593365" y="1506306"/>
            <a:ext cx="1706017" cy="3935693"/>
            <a:chOff x="3519747" y="1450534"/>
            <a:chExt cx="1730240" cy="3991575"/>
          </a:xfrm>
        </p:grpSpPr>
        <p:pic>
          <p:nvPicPr>
            <p:cNvPr id="420" name="Google Shape;420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59165">
              <a:off x="3562115" y="2858808"/>
              <a:ext cx="1316792" cy="630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Google Shape;421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64463" y="1450534"/>
              <a:ext cx="1185525" cy="1488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2571271">
              <a:off x="3750370" y="4500563"/>
              <a:ext cx="780338" cy="7803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3" name="Google Shape;423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4401" y="-515076"/>
            <a:ext cx="1892725" cy="18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6"/>
          <p:cNvSpPr txBox="1">
            <a:spLocks noGrp="1"/>
          </p:cNvSpPr>
          <p:nvPr>
            <p:ph type="title"/>
          </p:nvPr>
        </p:nvSpPr>
        <p:spPr>
          <a:xfrm>
            <a:off x="8724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Syndróm čínskych reštaurácii </a:t>
            </a:r>
            <a:endParaRPr dirty="0"/>
          </a:p>
        </p:txBody>
      </p:sp>
      <p:sp>
        <p:nvSpPr>
          <p:cNvPr id="377" name="Google Shape;377;p36"/>
          <p:cNvSpPr txBox="1">
            <a:spLocks noGrp="1"/>
          </p:cNvSpPr>
          <p:nvPr>
            <p:ph type="subTitle" idx="1"/>
          </p:nvPr>
        </p:nvSpPr>
        <p:spPr>
          <a:xfrm>
            <a:off x="1740225" y="2276501"/>
            <a:ext cx="2321700" cy="15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L</a:t>
            </a:r>
            <a:r>
              <a:rPr lang="en-GB" dirty="0"/>
              <a:t>-</a:t>
            </a:r>
            <a:r>
              <a:rPr lang="en-GB" dirty="0" err="1"/>
              <a:t>glutam</a:t>
            </a:r>
            <a:r>
              <a:rPr lang="sk-SK" dirty="0" err="1"/>
              <a:t>án</a:t>
            </a:r>
            <a:r>
              <a:rPr lang="sk-SK" dirty="0"/>
              <a:t> sodný alebo E621 je sodná soľ kyseliny L-</a:t>
            </a:r>
            <a:r>
              <a:rPr lang="sk-SK" dirty="0" err="1"/>
              <a:t>glutamánovej</a:t>
            </a:r>
            <a:r>
              <a:rPr lang="sk-SK" dirty="0"/>
              <a:t>. Má slanú umami chuť </a:t>
            </a:r>
            <a:endParaRPr dirty="0"/>
          </a:p>
        </p:txBody>
      </p:sp>
      <p:sp>
        <p:nvSpPr>
          <p:cNvPr id="378" name="Google Shape;378;p36"/>
          <p:cNvSpPr txBox="1">
            <a:spLocks noGrp="1"/>
          </p:cNvSpPr>
          <p:nvPr>
            <p:ph type="subTitle" idx="2"/>
          </p:nvPr>
        </p:nvSpPr>
        <p:spPr>
          <a:xfrm>
            <a:off x="5082075" y="2605448"/>
            <a:ext cx="2321700" cy="15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Vytvorenie masovej hystérie alebo skutočne zdraviu nebezpečná látka, ktorú sa nám snažia dostať do jedla veľké nadnárodne spoločnosti</a:t>
            </a:r>
            <a:endParaRPr dirty="0"/>
          </a:p>
        </p:txBody>
      </p:sp>
      <p:sp>
        <p:nvSpPr>
          <p:cNvPr id="379" name="Google Shape;379;p36"/>
          <p:cNvSpPr txBox="1">
            <a:spLocks noGrp="1"/>
          </p:cNvSpPr>
          <p:nvPr>
            <p:ph type="subTitle" idx="3"/>
          </p:nvPr>
        </p:nvSpPr>
        <p:spPr>
          <a:xfrm>
            <a:off x="1740225" y="1902625"/>
            <a:ext cx="2321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MSG</a:t>
            </a:r>
            <a:endParaRPr dirty="0"/>
          </a:p>
        </p:txBody>
      </p:sp>
      <p:sp>
        <p:nvSpPr>
          <p:cNvPr id="380" name="Google Shape;380;p36"/>
          <p:cNvSpPr txBox="1">
            <a:spLocks noGrp="1"/>
          </p:cNvSpPr>
          <p:nvPr>
            <p:ph type="subTitle" idx="4"/>
          </p:nvPr>
        </p:nvSpPr>
        <p:spPr>
          <a:xfrm>
            <a:off x="5082075" y="2274222"/>
            <a:ext cx="2321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Xenofóbia alebo pravda</a:t>
            </a:r>
            <a:endParaRPr dirty="0"/>
          </a:p>
        </p:txBody>
      </p:sp>
      <p:pic>
        <p:nvPicPr>
          <p:cNvPr id="381" name="Google Shape;38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0672" y="-132123"/>
            <a:ext cx="1477650" cy="14453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2" name="Google Shape;382;p36"/>
          <p:cNvGrpSpPr/>
          <p:nvPr/>
        </p:nvGrpSpPr>
        <p:grpSpPr>
          <a:xfrm>
            <a:off x="6964175" y="3393547"/>
            <a:ext cx="2228913" cy="2092897"/>
            <a:chOff x="6964175" y="3393547"/>
            <a:chExt cx="2228913" cy="2092897"/>
          </a:xfrm>
        </p:grpSpPr>
        <p:pic>
          <p:nvPicPr>
            <p:cNvPr id="383" name="Google Shape;383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105957">
              <a:off x="7122055" y="4304279"/>
              <a:ext cx="1187736" cy="924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4" name="Google Shape;384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375968">
              <a:off x="7750316" y="3589529"/>
              <a:ext cx="1122348" cy="140945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5" name="Google Shape;385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920224">
            <a:off x="37067" y="4132038"/>
            <a:ext cx="831571" cy="831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0"/>
          <p:cNvSpPr txBox="1">
            <a:spLocks noGrp="1"/>
          </p:cNvSpPr>
          <p:nvPr>
            <p:ph type="subTitle" idx="1"/>
          </p:nvPr>
        </p:nvSpPr>
        <p:spPr>
          <a:xfrm>
            <a:off x="2108232" y="3073069"/>
            <a:ext cx="49458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rPr>
              <a:t>Do you have any questions?</a:t>
            </a:r>
            <a:endParaRPr sz="2400" dirty="0">
              <a:solidFill>
                <a:schemeClr val="accent2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youremail@freepik.com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+34 654 321 432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yourwebsite.com</a:t>
            </a:r>
            <a:endParaRPr dirty="0"/>
          </a:p>
        </p:txBody>
      </p:sp>
      <p:sp>
        <p:nvSpPr>
          <p:cNvPr id="640" name="Google Shape;640;p50"/>
          <p:cNvSpPr txBox="1"/>
          <p:nvPr/>
        </p:nvSpPr>
        <p:spPr>
          <a:xfrm>
            <a:off x="2099250" y="4096400"/>
            <a:ext cx="49458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Please keep this slide for attribution</a:t>
            </a:r>
            <a:endParaRPr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641" name="Google Shape;641;p50"/>
          <p:cNvGrpSpPr/>
          <p:nvPr/>
        </p:nvGrpSpPr>
        <p:grpSpPr>
          <a:xfrm>
            <a:off x="-13732" y="2146050"/>
            <a:ext cx="2031908" cy="2810852"/>
            <a:chOff x="-13732" y="2146050"/>
            <a:chExt cx="2031908" cy="2810852"/>
          </a:xfrm>
        </p:grpSpPr>
        <p:pic>
          <p:nvPicPr>
            <p:cNvPr id="642" name="Google Shape;642;p50"/>
            <p:cNvPicPr preferRelativeResize="0"/>
            <p:nvPr/>
          </p:nvPicPr>
          <p:blipFill rotWithShape="1">
            <a:blip r:embed="rId3">
              <a:alphaModFix/>
            </a:blip>
            <a:srcRect l="-3325" r="27227"/>
            <a:stretch/>
          </p:blipFill>
          <p:spPr>
            <a:xfrm flipH="1">
              <a:off x="-13724" y="2146050"/>
              <a:ext cx="2031900" cy="25385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43" name="Google Shape;643;p50"/>
            <p:cNvGrpSpPr/>
            <p:nvPr/>
          </p:nvGrpSpPr>
          <p:grpSpPr>
            <a:xfrm flipH="1">
              <a:off x="-13732" y="4110450"/>
              <a:ext cx="1830601" cy="846451"/>
              <a:chOff x="5827115" y="3589844"/>
              <a:chExt cx="2925685" cy="1352807"/>
            </a:xfrm>
          </p:grpSpPr>
          <p:pic>
            <p:nvPicPr>
              <p:cNvPr id="644" name="Google Shape;644;p5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6310400" y="3589850"/>
                <a:ext cx="2442400" cy="11696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645" name="Google Shape;645;p50"/>
              <p:cNvGrpSpPr/>
              <p:nvPr/>
            </p:nvGrpSpPr>
            <p:grpSpPr>
              <a:xfrm>
                <a:off x="5827115" y="3589844"/>
                <a:ext cx="1708797" cy="1352807"/>
                <a:chOff x="5827115" y="3589844"/>
                <a:chExt cx="1708797" cy="1352807"/>
              </a:xfrm>
            </p:grpSpPr>
            <p:pic>
              <p:nvPicPr>
                <p:cNvPr id="646" name="Google Shape;646;p50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 rot="3095504">
                  <a:off x="6383575" y="3773734"/>
                  <a:ext cx="945439" cy="98502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47" name="Google Shape;647;p50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5827115" y="3880274"/>
                  <a:ext cx="878032" cy="77194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pic>
        <p:nvPicPr>
          <p:cNvPr id="648" name="Google Shape;648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4339" y="2796961"/>
            <a:ext cx="1956697" cy="1913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9" name="Google Shape;649;p50"/>
          <p:cNvGrpSpPr/>
          <p:nvPr/>
        </p:nvGrpSpPr>
        <p:grpSpPr>
          <a:xfrm>
            <a:off x="6881848" y="-256809"/>
            <a:ext cx="2361949" cy="2049538"/>
            <a:chOff x="6881848" y="-256809"/>
            <a:chExt cx="2361949" cy="2049538"/>
          </a:xfrm>
        </p:grpSpPr>
        <p:pic>
          <p:nvPicPr>
            <p:cNvPr id="650" name="Google Shape;650;p5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4299321">
              <a:off x="8109481" y="789037"/>
              <a:ext cx="984634" cy="8159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1" name="Google Shape;651;p5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427740">
              <a:off x="6938399" y="101058"/>
              <a:ext cx="972023" cy="9720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2" name="Google Shape;652;p5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rot="-8575502">
              <a:off x="7545015" y="69772"/>
              <a:ext cx="1486618" cy="12023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3" name="Google Shape;653;p50"/>
          <p:cNvGrpSpPr/>
          <p:nvPr/>
        </p:nvGrpSpPr>
        <p:grpSpPr>
          <a:xfrm>
            <a:off x="7169693" y="3661036"/>
            <a:ext cx="2010389" cy="1589072"/>
            <a:chOff x="7169693" y="3661036"/>
            <a:chExt cx="2010389" cy="1589072"/>
          </a:xfrm>
        </p:grpSpPr>
        <p:pic>
          <p:nvPicPr>
            <p:cNvPr id="654" name="Google Shape;654;p5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-9591116">
              <a:off x="7549501" y="3880320"/>
              <a:ext cx="1477650" cy="11505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5" name="Google Shape;655;p5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 rot="8593911">
              <a:off x="7355024" y="4252188"/>
              <a:ext cx="683662" cy="8464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56" name="Google Shape;656;p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-1452579">
            <a:off x="999586" y="51653"/>
            <a:ext cx="765884" cy="818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7" name="Google Shape;657;p50"/>
          <p:cNvGrpSpPr/>
          <p:nvPr/>
        </p:nvGrpSpPr>
        <p:grpSpPr>
          <a:xfrm>
            <a:off x="4420906" y="3100654"/>
            <a:ext cx="302718" cy="212866"/>
            <a:chOff x="3476576" y="2633631"/>
            <a:chExt cx="417024" cy="293244"/>
          </a:xfrm>
        </p:grpSpPr>
        <p:sp>
          <p:nvSpPr>
            <p:cNvPr id="658" name="Google Shape;658;p50"/>
            <p:cNvSpPr/>
            <p:nvPr/>
          </p:nvSpPr>
          <p:spPr>
            <a:xfrm>
              <a:off x="3476576" y="2633631"/>
              <a:ext cx="417024" cy="293244"/>
            </a:xfrm>
            <a:custGeom>
              <a:avLst/>
              <a:gdLst/>
              <a:ahLst/>
              <a:cxnLst/>
              <a:rect l="l" t="t" r="r" b="b"/>
              <a:pathLst>
                <a:path w="19982" h="14051" extrusionOk="0">
                  <a:moveTo>
                    <a:pt x="17056" y="1172"/>
                  </a:moveTo>
                  <a:cubicBezTo>
                    <a:pt x="18023" y="1172"/>
                    <a:pt x="18811" y="1961"/>
                    <a:pt x="18811" y="2929"/>
                  </a:cubicBezTo>
                  <a:lnTo>
                    <a:pt x="18811" y="11124"/>
                  </a:lnTo>
                  <a:cubicBezTo>
                    <a:pt x="18811" y="12092"/>
                    <a:pt x="18023" y="12881"/>
                    <a:pt x="17056" y="12881"/>
                  </a:cubicBezTo>
                  <a:lnTo>
                    <a:pt x="2927" y="12881"/>
                  </a:lnTo>
                  <a:cubicBezTo>
                    <a:pt x="1959" y="12881"/>
                    <a:pt x="1172" y="12092"/>
                    <a:pt x="1172" y="11124"/>
                  </a:cubicBezTo>
                  <a:lnTo>
                    <a:pt x="1172" y="2929"/>
                  </a:lnTo>
                  <a:cubicBezTo>
                    <a:pt x="1172" y="1961"/>
                    <a:pt x="1959" y="1172"/>
                    <a:pt x="2927" y="1172"/>
                  </a:cubicBezTo>
                  <a:close/>
                  <a:moveTo>
                    <a:pt x="2927" y="1"/>
                  </a:moveTo>
                  <a:cubicBezTo>
                    <a:pt x="1313" y="1"/>
                    <a:pt x="1" y="1315"/>
                    <a:pt x="1" y="2929"/>
                  </a:cubicBezTo>
                  <a:lnTo>
                    <a:pt x="1" y="11124"/>
                  </a:lnTo>
                  <a:cubicBezTo>
                    <a:pt x="1" y="12738"/>
                    <a:pt x="1313" y="14050"/>
                    <a:pt x="2927" y="14050"/>
                  </a:cubicBezTo>
                  <a:lnTo>
                    <a:pt x="17056" y="14050"/>
                  </a:lnTo>
                  <a:cubicBezTo>
                    <a:pt x="18669" y="14050"/>
                    <a:pt x="19982" y="12738"/>
                    <a:pt x="19982" y="11124"/>
                  </a:cubicBezTo>
                  <a:lnTo>
                    <a:pt x="19982" y="2929"/>
                  </a:lnTo>
                  <a:cubicBezTo>
                    <a:pt x="19982" y="1315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0"/>
            <p:cNvSpPr/>
            <p:nvPr/>
          </p:nvSpPr>
          <p:spPr>
            <a:xfrm>
              <a:off x="3636206" y="2706945"/>
              <a:ext cx="122194" cy="146633"/>
            </a:xfrm>
            <a:custGeom>
              <a:avLst/>
              <a:gdLst/>
              <a:ahLst/>
              <a:cxnLst/>
              <a:rect l="l" t="t" r="r" b="b"/>
              <a:pathLst>
                <a:path w="5855" h="7026" extrusionOk="0">
                  <a:moveTo>
                    <a:pt x="1172" y="1643"/>
                  </a:moveTo>
                  <a:lnTo>
                    <a:pt x="4165" y="3514"/>
                  </a:lnTo>
                  <a:lnTo>
                    <a:pt x="1172" y="5384"/>
                  </a:lnTo>
                  <a:lnTo>
                    <a:pt x="1172" y="1643"/>
                  </a:lnTo>
                  <a:close/>
                  <a:moveTo>
                    <a:pt x="586" y="0"/>
                  </a:moveTo>
                  <a:cubicBezTo>
                    <a:pt x="489" y="0"/>
                    <a:pt x="391" y="25"/>
                    <a:pt x="302" y="74"/>
                  </a:cubicBezTo>
                  <a:cubicBezTo>
                    <a:pt x="116" y="178"/>
                    <a:pt x="1" y="373"/>
                    <a:pt x="1" y="587"/>
                  </a:cubicBezTo>
                  <a:lnTo>
                    <a:pt x="1" y="6440"/>
                  </a:lnTo>
                  <a:cubicBezTo>
                    <a:pt x="1" y="6653"/>
                    <a:pt x="116" y="6849"/>
                    <a:pt x="302" y="6953"/>
                  </a:cubicBezTo>
                  <a:cubicBezTo>
                    <a:pt x="389" y="7001"/>
                    <a:pt x="487" y="7026"/>
                    <a:pt x="585" y="7026"/>
                  </a:cubicBezTo>
                  <a:cubicBezTo>
                    <a:pt x="693" y="7026"/>
                    <a:pt x="801" y="6997"/>
                    <a:pt x="896" y="6937"/>
                  </a:cubicBezTo>
                  <a:lnTo>
                    <a:pt x="5580" y="4010"/>
                  </a:lnTo>
                  <a:cubicBezTo>
                    <a:pt x="5750" y="3903"/>
                    <a:pt x="5854" y="3714"/>
                    <a:pt x="5854" y="3513"/>
                  </a:cubicBezTo>
                  <a:cubicBezTo>
                    <a:pt x="5854" y="3311"/>
                    <a:pt x="5750" y="3123"/>
                    <a:pt x="5580" y="3017"/>
                  </a:cubicBezTo>
                  <a:lnTo>
                    <a:pt x="896" y="90"/>
                  </a:lnTo>
                  <a:cubicBezTo>
                    <a:pt x="801" y="30"/>
                    <a:pt x="694" y="0"/>
                    <a:pt x="5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0" name="Google Shape;660;p50"/>
          <p:cNvGrpSpPr/>
          <p:nvPr/>
        </p:nvGrpSpPr>
        <p:grpSpPr>
          <a:xfrm>
            <a:off x="3812845" y="3055731"/>
            <a:ext cx="302748" cy="302718"/>
            <a:chOff x="812101" y="2571761"/>
            <a:chExt cx="417066" cy="417024"/>
          </a:xfrm>
        </p:grpSpPr>
        <p:sp>
          <p:nvSpPr>
            <p:cNvPr id="661" name="Google Shape;661;p50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0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50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50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Google Shape;665;p50"/>
          <p:cNvGrpSpPr/>
          <p:nvPr/>
        </p:nvGrpSpPr>
        <p:grpSpPr>
          <a:xfrm>
            <a:off x="5028933" y="3055723"/>
            <a:ext cx="303188" cy="302733"/>
            <a:chOff x="2344476" y="2571761"/>
            <a:chExt cx="417671" cy="417045"/>
          </a:xfrm>
        </p:grpSpPr>
        <p:sp>
          <p:nvSpPr>
            <p:cNvPr id="666" name="Google Shape;666;p50"/>
            <p:cNvSpPr/>
            <p:nvPr/>
          </p:nvSpPr>
          <p:spPr>
            <a:xfrm>
              <a:off x="2344476" y="2571761"/>
              <a:ext cx="417671" cy="417045"/>
            </a:xfrm>
            <a:custGeom>
              <a:avLst/>
              <a:gdLst/>
              <a:ahLst/>
              <a:cxnLst/>
              <a:rect l="l" t="t" r="r" b="b"/>
              <a:pathLst>
                <a:path w="20013" h="19983" extrusionOk="0">
                  <a:moveTo>
                    <a:pt x="10022" y="1170"/>
                  </a:moveTo>
                  <a:cubicBezTo>
                    <a:pt x="14886" y="1170"/>
                    <a:pt x="18842" y="5127"/>
                    <a:pt x="18842" y="9990"/>
                  </a:cubicBezTo>
                  <a:cubicBezTo>
                    <a:pt x="18842" y="14855"/>
                    <a:pt x="14886" y="18811"/>
                    <a:pt x="10023" y="18811"/>
                  </a:cubicBezTo>
                  <a:cubicBezTo>
                    <a:pt x="8516" y="18811"/>
                    <a:pt x="7030" y="18423"/>
                    <a:pt x="5726" y="17691"/>
                  </a:cubicBezTo>
                  <a:cubicBezTo>
                    <a:pt x="5638" y="17641"/>
                    <a:pt x="5539" y="17615"/>
                    <a:pt x="5440" y="17615"/>
                  </a:cubicBezTo>
                  <a:cubicBezTo>
                    <a:pt x="5393" y="17615"/>
                    <a:pt x="5345" y="17621"/>
                    <a:pt x="5298" y="17632"/>
                  </a:cubicBezTo>
                  <a:lnTo>
                    <a:pt x="1419" y="18595"/>
                  </a:lnTo>
                  <a:lnTo>
                    <a:pt x="2381" y="14715"/>
                  </a:lnTo>
                  <a:cubicBezTo>
                    <a:pt x="2417" y="14570"/>
                    <a:pt x="2395" y="14416"/>
                    <a:pt x="2323" y="14287"/>
                  </a:cubicBezTo>
                  <a:cubicBezTo>
                    <a:pt x="1590" y="12982"/>
                    <a:pt x="1203" y="11498"/>
                    <a:pt x="1203" y="9990"/>
                  </a:cubicBezTo>
                  <a:cubicBezTo>
                    <a:pt x="1203" y="5127"/>
                    <a:pt x="5159" y="1170"/>
                    <a:pt x="10022" y="1170"/>
                  </a:cubicBezTo>
                  <a:close/>
                  <a:moveTo>
                    <a:pt x="10023" y="1"/>
                  </a:moveTo>
                  <a:cubicBezTo>
                    <a:pt x="4522" y="1"/>
                    <a:pt x="32" y="4491"/>
                    <a:pt x="32" y="9990"/>
                  </a:cubicBezTo>
                  <a:cubicBezTo>
                    <a:pt x="32" y="11620"/>
                    <a:pt x="432" y="13226"/>
                    <a:pt x="1191" y="14655"/>
                  </a:cubicBezTo>
                  <a:lnTo>
                    <a:pt x="50" y="19256"/>
                  </a:lnTo>
                  <a:cubicBezTo>
                    <a:pt x="0" y="19455"/>
                    <a:pt x="58" y="19665"/>
                    <a:pt x="204" y="19810"/>
                  </a:cubicBezTo>
                  <a:cubicBezTo>
                    <a:pt x="313" y="19921"/>
                    <a:pt x="461" y="19982"/>
                    <a:pt x="614" y="19982"/>
                  </a:cubicBezTo>
                  <a:cubicBezTo>
                    <a:pt x="662" y="19982"/>
                    <a:pt x="710" y="19976"/>
                    <a:pt x="757" y="19964"/>
                  </a:cubicBezTo>
                  <a:lnTo>
                    <a:pt x="5358" y="18823"/>
                  </a:lnTo>
                  <a:cubicBezTo>
                    <a:pt x="6788" y="19582"/>
                    <a:pt x="8394" y="19982"/>
                    <a:pt x="10022" y="19982"/>
                  </a:cubicBezTo>
                  <a:cubicBezTo>
                    <a:pt x="12680" y="19982"/>
                    <a:pt x="15187" y="18940"/>
                    <a:pt x="17078" y="17047"/>
                  </a:cubicBezTo>
                  <a:cubicBezTo>
                    <a:pt x="18971" y="15156"/>
                    <a:pt x="20013" y="12649"/>
                    <a:pt x="20013" y="9990"/>
                  </a:cubicBezTo>
                  <a:cubicBezTo>
                    <a:pt x="20013" y="7333"/>
                    <a:pt x="18971" y="4827"/>
                    <a:pt x="17080" y="2934"/>
                  </a:cubicBezTo>
                  <a:cubicBezTo>
                    <a:pt x="15187" y="1043"/>
                    <a:pt x="12680" y="1"/>
                    <a:pt x="10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50"/>
            <p:cNvSpPr/>
            <p:nvPr/>
          </p:nvSpPr>
          <p:spPr>
            <a:xfrm>
              <a:off x="2421672" y="2657388"/>
              <a:ext cx="260625" cy="243636"/>
            </a:xfrm>
            <a:custGeom>
              <a:avLst/>
              <a:gdLst/>
              <a:ahLst/>
              <a:cxnLst/>
              <a:rect l="l" t="t" r="r" b="b"/>
              <a:pathLst>
                <a:path w="12488" h="11674" extrusionOk="0">
                  <a:moveTo>
                    <a:pt x="3164" y="1171"/>
                  </a:moveTo>
                  <a:cubicBezTo>
                    <a:pt x="3352" y="1171"/>
                    <a:pt x="3536" y="1247"/>
                    <a:pt x="3710" y="1424"/>
                  </a:cubicBezTo>
                  <a:lnTo>
                    <a:pt x="3719" y="1433"/>
                  </a:lnTo>
                  <a:cubicBezTo>
                    <a:pt x="4757" y="2473"/>
                    <a:pt x="4683" y="2832"/>
                    <a:pt x="4449" y="3068"/>
                  </a:cubicBezTo>
                  <a:cubicBezTo>
                    <a:pt x="4240" y="3275"/>
                    <a:pt x="3625" y="3692"/>
                    <a:pt x="3427" y="3892"/>
                  </a:cubicBezTo>
                  <a:cubicBezTo>
                    <a:pt x="2960" y="4359"/>
                    <a:pt x="3046" y="5081"/>
                    <a:pt x="3685" y="6039"/>
                  </a:cubicBezTo>
                  <a:cubicBezTo>
                    <a:pt x="4065" y="6611"/>
                    <a:pt x="4568" y="7166"/>
                    <a:pt x="4805" y="7405"/>
                  </a:cubicBezTo>
                  <a:lnTo>
                    <a:pt x="4806" y="7405"/>
                  </a:lnTo>
                  <a:cubicBezTo>
                    <a:pt x="5045" y="7642"/>
                    <a:pt x="5599" y="8146"/>
                    <a:pt x="6172" y="8527"/>
                  </a:cubicBezTo>
                  <a:cubicBezTo>
                    <a:pt x="6727" y="8895"/>
                    <a:pt x="7202" y="9079"/>
                    <a:pt x="7594" y="9079"/>
                  </a:cubicBezTo>
                  <a:cubicBezTo>
                    <a:pt x="7880" y="9079"/>
                    <a:pt x="8123" y="8981"/>
                    <a:pt x="8320" y="8785"/>
                  </a:cubicBezTo>
                  <a:cubicBezTo>
                    <a:pt x="8518" y="8585"/>
                    <a:pt x="8935" y="7971"/>
                    <a:pt x="9144" y="7762"/>
                  </a:cubicBezTo>
                  <a:cubicBezTo>
                    <a:pt x="9238" y="7668"/>
                    <a:pt x="9331" y="7609"/>
                    <a:pt x="9460" y="7609"/>
                  </a:cubicBezTo>
                  <a:cubicBezTo>
                    <a:pt x="9549" y="7609"/>
                    <a:pt x="9655" y="7637"/>
                    <a:pt x="9790" y="7702"/>
                  </a:cubicBezTo>
                  <a:cubicBezTo>
                    <a:pt x="10172" y="7886"/>
                    <a:pt x="10582" y="8297"/>
                    <a:pt x="10779" y="8493"/>
                  </a:cubicBezTo>
                  <a:lnTo>
                    <a:pt x="10788" y="8502"/>
                  </a:lnTo>
                  <a:cubicBezTo>
                    <a:pt x="11239" y="8944"/>
                    <a:pt x="11037" y="9452"/>
                    <a:pt x="10593" y="9898"/>
                  </a:cubicBezTo>
                  <a:cubicBezTo>
                    <a:pt x="10190" y="10300"/>
                    <a:pt x="9680" y="10502"/>
                    <a:pt x="9068" y="10502"/>
                  </a:cubicBezTo>
                  <a:cubicBezTo>
                    <a:pt x="8521" y="10502"/>
                    <a:pt x="7892" y="10341"/>
                    <a:pt x="7184" y="10020"/>
                  </a:cubicBezTo>
                  <a:cubicBezTo>
                    <a:pt x="5868" y="9420"/>
                    <a:pt x="4676" y="8428"/>
                    <a:pt x="4228" y="7984"/>
                  </a:cubicBezTo>
                  <a:cubicBezTo>
                    <a:pt x="3784" y="7536"/>
                    <a:pt x="2792" y="6344"/>
                    <a:pt x="2192" y="5028"/>
                  </a:cubicBezTo>
                  <a:cubicBezTo>
                    <a:pt x="1511" y="3527"/>
                    <a:pt x="1552" y="2381"/>
                    <a:pt x="2314" y="1619"/>
                  </a:cubicBezTo>
                  <a:cubicBezTo>
                    <a:pt x="2583" y="1350"/>
                    <a:pt x="2877" y="1171"/>
                    <a:pt x="3164" y="1171"/>
                  </a:cubicBezTo>
                  <a:close/>
                  <a:moveTo>
                    <a:pt x="3169" y="1"/>
                  </a:moveTo>
                  <a:cubicBezTo>
                    <a:pt x="2619" y="1"/>
                    <a:pt x="2030" y="247"/>
                    <a:pt x="1486" y="791"/>
                  </a:cubicBezTo>
                  <a:cubicBezTo>
                    <a:pt x="701" y="1576"/>
                    <a:pt x="0" y="3034"/>
                    <a:pt x="1127" y="5512"/>
                  </a:cubicBezTo>
                  <a:cubicBezTo>
                    <a:pt x="1794" y="6979"/>
                    <a:pt x="2868" y="8274"/>
                    <a:pt x="3398" y="8810"/>
                  </a:cubicBezTo>
                  <a:lnTo>
                    <a:pt x="3402" y="8813"/>
                  </a:lnTo>
                  <a:cubicBezTo>
                    <a:pt x="3938" y="9344"/>
                    <a:pt x="5235" y="10418"/>
                    <a:pt x="6699" y="11085"/>
                  </a:cubicBezTo>
                  <a:cubicBezTo>
                    <a:pt x="7490" y="11445"/>
                    <a:pt x="8308" y="11674"/>
                    <a:pt x="9088" y="11674"/>
                  </a:cubicBezTo>
                  <a:cubicBezTo>
                    <a:pt x="9940" y="11674"/>
                    <a:pt x="10746" y="11400"/>
                    <a:pt x="11421" y="10726"/>
                  </a:cubicBezTo>
                  <a:cubicBezTo>
                    <a:pt x="12488" y="9657"/>
                    <a:pt x="12399" y="8442"/>
                    <a:pt x="11607" y="7665"/>
                  </a:cubicBezTo>
                  <a:cubicBezTo>
                    <a:pt x="11219" y="7278"/>
                    <a:pt x="10791" y="6885"/>
                    <a:pt x="10297" y="6648"/>
                  </a:cubicBezTo>
                  <a:cubicBezTo>
                    <a:pt x="10009" y="6509"/>
                    <a:pt x="9725" y="6440"/>
                    <a:pt x="9455" y="6440"/>
                  </a:cubicBezTo>
                  <a:cubicBezTo>
                    <a:pt x="9034" y="6440"/>
                    <a:pt x="8646" y="6606"/>
                    <a:pt x="8316" y="6935"/>
                  </a:cubicBezTo>
                  <a:cubicBezTo>
                    <a:pt x="8070" y="7180"/>
                    <a:pt x="7732" y="7665"/>
                    <a:pt x="7538" y="7904"/>
                  </a:cubicBezTo>
                  <a:cubicBezTo>
                    <a:pt x="7035" y="7819"/>
                    <a:pt x="6032" y="6974"/>
                    <a:pt x="5634" y="6577"/>
                  </a:cubicBezTo>
                  <a:cubicBezTo>
                    <a:pt x="5236" y="6179"/>
                    <a:pt x="4393" y="5174"/>
                    <a:pt x="4308" y="4674"/>
                  </a:cubicBezTo>
                  <a:cubicBezTo>
                    <a:pt x="4545" y="4481"/>
                    <a:pt x="5031" y="4141"/>
                    <a:pt x="5277" y="3895"/>
                  </a:cubicBezTo>
                  <a:cubicBezTo>
                    <a:pt x="5817" y="3354"/>
                    <a:pt x="5919" y="2652"/>
                    <a:pt x="5564" y="1914"/>
                  </a:cubicBezTo>
                  <a:cubicBezTo>
                    <a:pt x="5327" y="1421"/>
                    <a:pt x="4934" y="993"/>
                    <a:pt x="4546" y="605"/>
                  </a:cubicBezTo>
                  <a:cubicBezTo>
                    <a:pt x="4165" y="216"/>
                    <a:pt x="3684" y="1"/>
                    <a:pt x="3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Obrázok 2">
            <a:extLst>
              <a:ext uri="{FF2B5EF4-FFF2-40B4-BE49-F238E27FC236}">
                <a16:creationId xmlns:a16="http://schemas.microsoft.com/office/drawing/2014/main" id="{A73330EF-071B-10BD-B524-82617E3C668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98950" y="2308517"/>
            <a:ext cx="5009062" cy="2028902"/>
          </a:xfrm>
          <a:prstGeom prst="rect">
            <a:avLst/>
          </a:prstGeom>
        </p:spPr>
      </p:pic>
      <p:sp>
        <p:nvSpPr>
          <p:cNvPr id="9" name="Google Shape;376;p36">
            <a:extLst>
              <a:ext uri="{FF2B5EF4-FFF2-40B4-BE49-F238E27FC236}">
                <a16:creationId xmlns:a16="http://schemas.microsoft.com/office/drawing/2014/main" id="{A636A163-674D-A460-9DEC-7850281B02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24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Zdroje</a:t>
            </a:r>
            <a:endParaRPr dirty="0"/>
          </a:p>
        </p:txBody>
      </p:sp>
      <p:sp>
        <p:nvSpPr>
          <p:cNvPr id="10" name="BlokTextu 9">
            <a:extLst>
              <a:ext uri="{FF2B5EF4-FFF2-40B4-BE49-F238E27FC236}">
                <a16:creationId xmlns:a16="http://schemas.microsoft.com/office/drawing/2014/main" id="{57F1B6B6-EB8E-F920-3DAE-5055D4976478}"/>
              </a:ext>
            </a:extLst>
          </p:cNvPr>
          <p:cNvSpPr txBox="1"/>
          <p:nvPr/>
        </p:nvSpPr>
        <p:spPr>
          <a:xfrm>
            <a:off x="2448417" y="2425756"/>
            <a:ext cx="44272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hlinkClick r:id="rId15"/>
              </a:rPr>
              <a:t>https://www.youtube.com/@aragusea</a:t>
            </a:r>
            <a:endParaRPr lang="en-AU" dirty="0"/>
          </a:p>
          <a:p>
            <a:endParaRPr lang="en-AU" dirty="0"/>
          </a:p>
          <a:p>
            <a:r>
              <a:rPr lang="en-AU" dirty="0"/>
              <a:t>https://slidesgo.com/theme/farmers-market-meeting#search-Food&amp;position-2&amp;results-692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1518A1E-8883-AEC9-899C-AF148ECD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50A3A31E-04E9-21DD-AE4F-B53EFCEF1A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CF2D2405-577F-72AE-F847-73B533BA6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55660"/>
          </a:xfrm>
          <a:prstGeom prst="rect">
            <a:avLst/>
          </a:prstGeom>
        </p:spPr>
      </p:pic>
      <p:sp>
        <p:nvSpPr>
          <p:cNvPr id="8" name="Google Shape;376;p36">
            <a:extLst>
              <a:ext uri="{FF2B5EF4-FFF2-40B4-BE49-F238E27FC236}">
                <a16:creationId xmlns:a16="http://schemas.microsoft.com/office/drawing/2014/main" id="{8E97C9E2-152C-C3A0-37EF-4D948F4BB599}"/>
              </a:ext>
            </a:extLst>
          </p:cNvPr>
          <p:cNvSpPr txBox="1">
            <a:spLocks/>
          </p:cNvSpPr>
          <p:nvPr/>
        </p:nvSpPr>
        <p:spPr>
          <a:xfrm>
            <a:off x="720000" y="12687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Abril Fatface"/>
              <a:buNone/>
              <a:defRPr sz="7000" b="0" i="0" u="none" strike="noStrike" cap="none">
                <a:solidFill>
                  <a:schemeClr val="accent6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sk-SK" dirty="0"/>
              <a:t>Ďakujem za pozornosť</a:t>
            </a:r>
            <a:r>
              <a:rPr lang="en-GB" dirty="0"/>
              <a:t>!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528569381"/>
      </p:ext>
    </p:extLst>
  </p:cSld>
  <p:clrMapOvr>
    <a:masterClrMapping/>
  </p:clrMapOvr>
</p:sld>
</file>

<file path=ppt/theme/theme1.xml><?xml version="1.0" encoding="utf-8"?>
<a:theme xmlns:a="http://schemas.openxmlformats.org/drawingml/2006/main" name="Farmers Market Meeting by Slidesgo">
  <a:themeElements>
    <a:clrScheme name="Simple Light">
      <a:dk1>
        <a:srgbClr val="112305"/>
      </a:dk1>
      <a:lt1>
        <a:srgbClr val="FFFFFF"/>
      </a:lt1>
      <a:dk2>
        <a:srgbClr val="F8F4F0"/>
      </a:dk2>
      <a:lt2>
        <a:srgbClr val="FFDBB0"/>
      </a:lt2>
      <a:accent1>
        <a:srgbClr val="FF7D1B"/>
      </a:accent1>
      <a:accent2>
        <a:srgbClr val="72371E"/>
      </a:accent2>
      <a:accent3>
        <a:srgbClr val="D10F06"/>
      </a:accent3>
      <a:accent4>
        <a:srgbClr val="DEEEB5"/>
      </a:accent4>
      <a:accent5>
        <a:srgbClr val="36971E"/>
      </a:accent5>
      <a:accent6>
        <a:srgbClr val="35621C"/>
      </a:accent6>
      <a:hlink>
        <a:srgbClr val="11230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318</Words>
  <Application>Microsoft Office PowerPoint</Application>
  <PresentationFormat>Prezentácia na obrazovke (16:9)</PresentationFormat>
  <Paragraphs>47</Paragraphs>
  <Slides>9</Slides>
  <Notes>8</Notes>
  <HiddenSlides>0</HiddenSlides>
  <MMClips>0</MMClips>
  <ScaleCrop>false</ScaleCrop>
  <HeadingPairs>
    <vt:vector size="6" baseType="variant">
      <vt:variant>
        <vt:lpstr>Použité písma</vt:lpstr>
      </vt:variant>
      <vt:variant>
        <vt:i4>4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9</vt:i4>
      </vt:variant>
    </vt:vector>
  </HeadingPairs>
  <TitlesOfParts>
    <vt:vector size="14" baseType="lpstr">
      <vt:lpstr>Nunito Light</vt:lpstr>
      <vt:lpstr>Archivo</vt:lpstr>
      <vt:lpstr>Arial</vt:lpstr>
      <vt:lpstr>Abril Fatface</vt:lpstr>
      <vt:lpstr>Farmers Market Meeting by Slidesgo</vt:lpstr>
      <vt:lpstr>Jedlo a Ľudia</vt:lpstr>
      <vt:lpstr>Jedlo a Evolúcia</vt:lpstr>
      <vt:lpstr>Jedlo a Evolúcia</vt:lpstr>
      <vt:lpstr>Zemiaky</vt:lpstr>
      <vt:lpstr>Palmový olej</vt:lpstr>
      <vt:lpstr>Prasacie taboo</vt:lpstr>
      <vt:lpstr>Syndróm čínskych reštaurácii </vt:lpstr>
      <vt:lpstr>Zdroje</vt:lpstr>
      <vt:lpstr>Prezentácia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Jedlo a Ľudia</dc:title>
  <cp:lastModifiedBy>Hudy Dávid - Študent</cp:lastModifiedBy>
  <cp:revision>6</cp:revision>
  <dcterms:modified xsi:type="dcterms:W3CDTF">2023-10-05T21:07:36Z</dcterms:modified>
</cp:coreProperties>
</file>